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4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3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087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73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24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040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303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467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83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588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8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413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604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7054-3C13-433D-A07F-A0B8C1F4B8DE}" type="datetimeFigureOut">
              <a:rPr lang="fr-CH" smtClean="0"/>
              <a:t>26.08.2019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5E1A-6F18-4021-9B7D-0F0AFFC987C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076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20072" y="855541"/>
            <a:ext cx="4392488" cy="2708956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ANNEXE</a:t>
            </a:r>
            <a:b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Illustrations à projeter </a:t>
            </a:r>
            <a:br>
              <a:rPr lang="fr-CH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75065" y="267599"/>
            <a:ext cx="4584967" cy="6295547"/>
            <a:chOff x="507841" y="204283"/>
            <a:chExt cx="4342551" cy="5962689"/>
          </a:xfrm>
        </p:grpSpPr>
        <p:pic>
          <p:nvPicPr>
            <p:cNvPr id="5" name="Image 4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7841" y="204283"/>
              <a:ext cx="4342551" cy="59626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8" y="2708920"/>
              <a:ext cx="2805466" cy="138546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60340" y="46274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2400" b="1" cap="all" dirty="0">
                <a:solidFill>
                  <a:schemeClr val="bg1"/>
                </a:solidFill>
              </a:rPr>
              <a:t>Dossier pédagogique</a:t>
            </a:r>
            <a:endParaRPr lang="fr-CH" sz="2400" dirty="0">
              <a:solidFill>
                <a:schemeClr val="bg1"/>
              </a:solidFill>
            </a:endParaRPr>
          </a:p>
          <a:p>
            <a:pPr algn="ctr"/>
            <a:r>
              <a:rPr lang="fr-CH" sz="2400" b="1" cap="all" dirty="0">
                <a:solidFill>
                  <a:schemeClr val="bg1"/>
                </a:solidFill>
              </a:rPr>
              <a:t> enseignement primaire 5p-8p</a:t>
            </a:r>
            <a:endParaRPr lang="fr-CH" sz="2400" dirty="0">
              <a:solidFill>
                <a:schemeClr val="bg1"/>
              </a:solidFill>
            </a:endParaRPr>
          </a:p>
          <a:p>
            <a:pPr algn="ctr"/>
            <a:r>
              <a:rPr lang="fr-CH" sz="2400" cap="all" smtClean="0">
                <a:solidFill>
                  <a:schemeClr val="bg1"/>
                </a:solidFill>
              </a:rPr>
              <a:t>AGRICULTURE</a:t>
            </a:r>
            <a:endParaRPr lang="fr-CH" sz="24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555478"/>
            <a:ext cx="936104" cy="93610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83288" y="5178151"/>
            <a:ext cx="403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Arial" panose="020B0604020202020204" pitchFamily="34" charset="0"/>
                <a:cs typeface="Arial" panose="020B0604020202020204" pitchFamily="34" charset="0"/>
              </a:rPr>
              <a:t>Direction générale de l'enseignement obligatoire (DGEO)</a:t>
            </a:r>
          </a:p>
          <a:p>
            <a:pPr algn="ctr"/>
            <a:r>
              <a:rPr lang="fr-CH" sz="1100" dirty="0">
                <a:latin typeface="Arial" panose="020B0604020202020204" pitchFamily="34" charset="0"/>
                <a:cs typeface="Arial" panose="020B0604020202020204" pitchFamily="34" charset="0"/>
              </a:rPr>
              <a:t>Service enseignement et évaluation (SEE</a:t>
            </a:r>
            <a:r>
              <a:rPr lang="fr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>
                <a:latin typeface="Arial" panose="020B0604020202020204" pitchFamily="34" charset="0"/>
                <a:cs typeface="Arial" panose="020B0604020202020204" pitchFamily="34" charset="0"/>
              </a:rPr>
              <a:t>Chemin de l'</a:t>
            </a:r>
            <a:r>
              <a:rPr lang="fr-CH" sz="1100" dirty="0" err="1">
                <a:latin typeface="Arial" panose="020B0604020202020204" pitchFamily="34" charset="0"/>
                <a:cs typeface="Arial" panose="020B0604020202020204" pitchFamily="34" charset="0"/>
              </a:rPr>
              <a:t>Echo</a:t>
            </a:r>
            <a:r>
              <a:rPr lang="fr-CH" sz="1100" dirty="0">
                <a:latin typeface="Arial" panose="020B0604020202020204" pitchFamily="34" charset="0"/>
                <a:cs typeface="Arial" panose="020B0604020202020204" pitchFamily="34" charset="0"/>
              </a:rPr>
              <a:t> 5A -1213 </a:t>
            </a:r>
            <a:r>
              <a:rPr lang="fr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Onex</a:t>
            </a:r>
          </a:p>
          <a:p>
            <a:pPr algn="ctr"/>
            <a:r>
              <a:rPr lang="fr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 1 / 02-2019</a:t>
            </a:r>
            <a:endParaRPr lang="fr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-396552" y="6597352"/>
            <a:ext cx="813690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fr-CH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https://c.pxhere.com/photos/be/72/k_seplatte_cheese_buffet_cold_buffet_salad_food_delicious_eat-834483.jpg!d </a:t>
            </a: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Fromage, Fromage De Chèvre, Méditerrané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" y="1196752"/>
            <a:ext cx="9069053" cy="68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6485741"/>
            <a:ext cx="2613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https://pixabay.com/photo-1915601/</a:t>
            </a:r>
          </a:p>
        </p:txBody>
      </p:sp>
    </p:spTree>
    <p:extLst>
      <p:ext uri="{BB962C8B-B14F-4D97-AF65-F5344CB8AC3E}">
        <p14:creationId xmlns:p14="http://schemas.microsoft.com/office/powerpoint/2010/main" val="42119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-396552" y="6597352"/>
            <a:ext cx="813690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fr-CH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https://c.pxhere.com/photos/be/72/k_seplatte_cheese_buffet_cold_buffet_salad_food_delicious_eat-834483.jpg!d </a:t>
            </a: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.pxhere.com/photos/87/6a/cheese_shop_holland_delicious_pleasure-1346877.jpg!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2"/>
          <a:stretch/>
        </p:blipFill>
        <p:spPr bwMode="auto">
          <a:xfrm>
            <a:off x="-21000" y="1124743"/>
            <a:ext cx="10857696" cy="70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323528" y="6597352"/>
            <a:ext cx="597666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900" dirty="0">
                <a:solidFill>
                  <a:schemeClr val="bg1"/>
                </a:solidFill>
              </a:rPr>
              <a:t>https://c.pxhere.com/photos/87/6a/cheese_shop_holland_delicious_pleasure-1346877.jpg!d </a:t>
            </a:r>
            <a:endParaRPr lang="fr-CH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industrielle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-396552" y="6597352"/>
            <a:ext cx="813690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fr-CH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https://c.pxhere.com/photos/be/72/k_seplatte_cheese_buffet_cold_buffet_salad_food_delicious_eat-834483.jpg!d </a:t>
            </a: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c.pxhere.com/photos/97/cd/cheese_parmesan_production_parma-896765.jpg!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0" y="7782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323528" y="6597352"/>
            <a:ext cx="597666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900" dirty="0">
                <a:solidFill>
                  <a:schemeClr val="bg1"/>
                </a:solidFill>
              </a:rPr>
              <a:t>https://c.pxhere.com/photos/97/cd/cheese_parmesan_production_parma-896765.jpg!d</a:t>
            </a:r>
            <a:endParaRPr lang="fr-CH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hilippe\Dropbox\EDD\DEMAIN GENEVE\PHOTOS TOUVIERE\touviere-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62" y="645894"/>
            <a:ext cx="9393362" cy="62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7824" y="6453336"/>
            <a:ext cx="5976664" cy="288032"/>
          </a:xfrm>
        </p:spPr>
        <p:txBody>
          <a:bodyPr>
            <a:normAutofit/>
          </a:bodyPr>
          <a:lstStyle/>
          <a:p>
            <a:pPr algn="r"/>
            <a:r>
              <a:rPr lang="fr-CH" sz="10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 compléter (Demain Genève ? Photographe? )</a:t>
            </a:r>
            <a:endParaRPr lang="fr-CH" sz="10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ilippe\Dropbox\EDD\DEMAIN GENEVE\PHOTOS TOUVIERE\touviere-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637"/>
            <a:ext cx="936104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ilippe\Dropbox\EDD\DEMAIN GENEVE\PHOTOS TOUVIERE\touviere-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9384249" cy="62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979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ilippe\Dropbox\EDD\DEMAIN GENEVE\PHOTOS TOUVIERE\touviere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6272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35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ilippe\Dropbox\EDD\DEMAIN GENEVE\PHOTOS TOUVIERE\touviere-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10621"/>
            <a:ext cx="9286181" cy="61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304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pixabay.com/photo/2016/08/24/14/39/goat-1617132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795321"/>
            <a:ext cx="9488781" cy="63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44624"/>
            <a:ext cx="7488832" cy="648072"/>
          </a:xfrm>
        </p:spPr>
        <p:txBody>
          <a:bodyPr>
            <a:normAutofit fontScale="90000"/>
          </a:bodyPr>
          <a:lstStyle/>
          <a:p>
            <a:r>
              <a:rPr lang="fr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Traire la chèvre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[cette image n’a pas été prise la ferme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23528" y="6381328"/>
            <a:ext cx="597666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900" dirty="0">
                <a:solidFill>
                  <a:schemeClr val="bg1"/>
                </a:solidFill>
              </a:rPr>
              <a:t>https://</a:t>
            </a:r>
            <a:r>
              <a:rPr lang="fr-CH" sz="900" dirty="0" smtClean="0">
                <a:solidFill>
                  <a:schemeClr val="bg1"/>
                </a:solidFill>
              </a:rPr>
              <a:t>cdn.pixabay.com/photo/2016/08/24/14/39/goat-1617132_960_720.jpg</a:t>
            </a:r>
          </a:p>
          <a:p>
            <a:pPr algn="r"/>
            <a:endParaRPr lang="fr-CH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ilippe\Dropbox\EDD\DEMAIN GENEVE\PHOTOS TOUVIERE\touviere-9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059"/>
            <a:ext cx="9180512" cy="61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244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ilippe\Dropbox\EDD\DEMAIN GENEVE\PHOTOS TOUVIERE\touviere-9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4" y="908720"/>
            <a:ext cx="9174944" cy="61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7352"/>
            <a:ext cx="2808312" cy="648072"/>
          </a:xfrm>
        </p:spPr>
        <p:txBody>
          <a:bodyPr>
            <a:norm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erme de la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Touvière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868144" y="11663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335"/>
            <a:ext cx="641769" cy="64176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9385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0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112</Words>
  <Application>Microsoft Office PowerPoint</Application>
  <PresentationFormat>Affichage à l'écran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ANNEXE  Illustrations à projeter  </vt:lpstr>
      <vt:lpstr>Ferme de la Touvière</vt:lpstr>
      <vt:lpstr>Ferme de la Touvière</vt:lpstr>
      <vt:lpstr>Ferme de la Touvière</vt:lpstr>
      <vt:lpstr>Ferme de la Touvière</vt:lpstr>
      <vt:lpstr>Ferme de la Touvière</vt:lpstr>
      <vt:lpstr>Traire la chèvre [cette image n’a pas été prise la ferme de la Touvière]</vt:lpstr>
      <vt:lpstr>Ferme de la Touvière</vt:lpstr>
      <vt:lpstr>Ferme de la Touvière</vt:lpstr>
      <vt:lpstr>Présentation PowerPoint</vt:lpstr>
      <vt:lpstr>Présentation PowerPoint</vt:lpstr>
      <vt:lpstr>Fabrication industrielle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Illustrations  pour projection</dc:title>
  <dc:creator>Philippe JENNI SEE - DGEO (DIP)</dc:creator>
  <cp:lastModifiedBy>Jenni Philippe (DIP)</cp:lastModifiedBy>
  <cp:revision>47</cp:revision>
  <dcterms:created xsi:type="dcterms:W3CDTF">2018-12-21T10:47:41Z</dcterms:created>
  <dcterms:modified xsi:type="dcterms:W3CDTF">2019-08-26T12:43:18Z</dcterms:modified>
</cp:coreProperties>
</file>