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1" r:id="rId1"/>
  </p:sldMasterIdLst>
  <p:notesMasterIdLst>
    <p:notesMasterId r:id="rId28"/>
  </p:notesMasterIdLst>
  <p:handoutMasterIdLst>
    <p:handoutMasterId r:id="rId29"/>
  </p:handoutMasterIdLst>
  <p:sldIdLst>
    <p:sldId id="256" r:id="rId2"/>
    <p:sldId id="273" r:id="rId3"/>
    <p:sldId id="400" r:id="rId4"/>
    <p:sldId id="395" r:id="rId5"/>
    <p:sldId id="420" r:id="rId6"/>
    <p:sldId id="335" r:id="rId7"/>
    <p:sldId id="393" r:id="rId8"/>
    <p:sldId id="394" r:id="rId9"/>
    <p:sldId id="396" r:id="rId10"/>
    <p:sldId id="371" r:id="rId11"/>
    <p:sldId id="372" r:id="rId12"/>
    <p:sldId id="421" r:id="rId13"/>
    <p:sldId id="257" r:id="rId14"/>
    <p:sldId id="258" r:id="rId15"/>
    <p:sldId id="271" r:id="rId16"/>
    <p:sldId id="269" r:id="rId17"/>
    <p:sldId id="355" r:id="rId18"/>
    <p:sldId id="416" r:id="rId19"/>
    <p:sldId id="298" r:id="rId20"/>
    <p:sldId id="398" r:id="rId21"/>
    <p:sldId id="407" r:id="rId22"/>
    <p:sldId id="397" r:id="rId23"/>
    <p:sldId id="399" r:id="rId24"/>
    <p:sldId id="389" r:id="rId25"/>
    <p:sldId id="423" r:id="rId26"/>
    <p:sldId id="422" r:id="rId27"/>
  </p:sldIdLst>
  <p:sldSz cx="12192000" cy="6858000"/>
  <p:notesSz cx="6669088" cy="992822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FEDE3"/>
    <a:srgbClr val="DC5214"/>
    <a:srgbClr val="63972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Style moyen 2 - Accentuation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224"/>
    <p:restoredTop sz="96327"/>
  </p:normalViewPr>
  <p:slideViewPr>
    <p:cSldViewPr snapToGrid="0">
      <p:cViewPr varScale="1">
        <p:scale>
          <a:sx n="111" d="100"/>
          <a:sy n="111" d="100"/>
        </p:scale>
        <p:origin x="40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2"/>
            <a:ext cx="2890665" cy="498008"/>
          </a:xfrm>
          <a:prstGeom prst="rect">
            <a:avLst/>
          </a:prstGeom>
        </p:spPr>
        <p:txBody>
          <a:bodyPr vert="horz" lIns="91440" tIns="45720" rIns="91440" bIns="45720" rtlCol="0"/>
          <a:lstStyle>
            <a:lvl1pPr algn="l">
              <a:defRPr sz="1200"/>
            </a:lvl1pPr>
          </a:lstStyle>
          <a:p>
            <a:endParaRPr lang="fr-CH"/>
          </a:p>
        </p:txBody>
      </p:sp>
      <p:sp>
        <p:nvSpPr>
          <p:cNvPr id="3" name="Espace réservé de la date 2"/>
          <p:cNvSpPr>
            <a:spLocks noGrp="1"/>
          </p:cNvSpPr>
          <p:nvPr>
            <p:ph type="dt" sz="quarter" idx="1"/>
          </p:nvPr>
        </p:nvSpPr>
        <p:spPr>
          <a:xfrm>
            <a:off x="3776866" y="2"/>
            <a:ext cx="2890665" cy="498008"/>
          </a:xfrm>
          <a:prstGeom prst="rect">
            <a:avLst/>
          </a:prstGeom>
        </p:spPr>
        <p:txBody>
          <a:bodyPr vert="horz" lIns="91440" tIns="45720" rIns="91440" bIns="45720" rtlCol="0"/>
          <a:lstStyle>
            <a:lvl1pPr algn="r">
              <a:defRPr sz="1200"/>
            </a:lvl1pPr>
          </a:lstStyle>
          <a:p>
            <a:fld id="{F68BA6D5-DCBD-4C3D-936E-6E784272CD5E}" type="datetimeFigureOut">
              <a:rPr lang="fr-CH" smtClean="0"/>
              <a:t>26.08.2026</a:t>
            </a:fld>
            <a:endParaRPr lang="fr-CH"/>
          </a:p>
        </p:txBody>
      </p:sp>
      <p:sp>
        <p:nvSpPr>
          <p:cNvPr id="4" name="Espace réservé du pied de page 3"/>
          <p:cNvSpPr>
            <a:spLocks noGrp="1"/>
          </p:cNvSpPr>
          <p:nvPr>
            <p:ph type="ftr" sz="quarter" idx="2"/>
          </p:nvPr>
        </p:nvSpPr>
        <p:spPr>
          <a:xfrm>
            <a:off x="0" y="9430219"/>
            <a:ext cx="2890665" cy="498008"/>
          </a:xfrm>
          <a:prstGeom prst="rect">
            <a:avLst/>
          </a:prstGeom>
        </p:spPr>
        <p:txBody>
          <a:bodyPr vert="horz" lIns="91440" tIns="45720" rIns="91440" bIns="45720" rtlCol="0" anchor="b"/>
          <a:lstStyle>
            <a:lvl1pPr algn="l">
              <a:defRPr sz="1200"/>
            </a:lvl1pPr>
          </a:lstStyle>
          <a:p>
            <a:endParaRPr lang="fr-CH"/>
          </a:p>
        </p:txBody>
      </p:sp>
      <p:sp>
        <p:nvSpPr>
          <p:cNvPr id="5" name="Espace réservé du numéro de diapositive 4"/>
          <p:cNvSpPr>
            <a:spLocks noGrp="1"/>
          </p:cNvSpPr>
          <p:nvPr>
            <p:ph type="sldNum" sz="quarter" idx="3"/>
          </p:nvPr>
        </p:nvSpPr>
        <p:spPr>
          <a:xfrm>
            <a:off x="3776866" y="9430219"/>
            <a:ext cx="2890665" cy="498008"/>
          </a:xfrm>
          <a:prstGeom prst="rect">
            <a:avLst/>
          </a:prstGeom>
        </p:spPr>
        <p:txBody>
          <a:bodyPr vert="horz" lIns="91440" tIns="45720" rIns="91440" bIns="45720" rtlCol="0" anchor="b"/>
          <a:lstStyle>
            <a:lvl1pPr algn="r">
              <a:defRPr sz="1200"/>
            </a:lvl1pPr>
          </a:lstStyle>
          <a:p>
            <a:fld id="{A738FDFA-4BC1-47A4-BCC4-4BCE5736F93A}" type="slidenum">
              <a:rPr lang="fr-CH" smtClean="0"/>
              <a:t>‹N°›</a:t>
            </a:fld>
            <a:endParaRPr lang="fr-CH"/>
          </a:p>
        </p:txBody>
      </p:sp>
    </p:spTree>
    <p:extLst>
      <p:ext uri="{BB962C8B-B14F-4D97-AF65-F5344CB8AC3E}">
        <p14:creationId xmlns:p14="http://schemas.microsoft.com/office/powerpoint/2010/main" val="389695281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4" y="2"/>
            <a:ext cx="2889938" cy="498135"/>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777611" y="2"/>
            <a:ext cx="2889938" cy="498135"/>
          </a:xfrm>
          <a:prstGeom prst="rect">
            <a:avLst/>
          </a:prstGeom>
        </p:spPr>
        <p:txBody>
          <a:bodyPr vert="horz" lIns="91440" tIns="45720" rIns="91440" bIns="45720" rtlCol="0"/>
          <a:lstStyle>
            <a:lvl1pPr algn="r">
              <a:defRPr sz="1200"/>
            </a:lvl1pPr>
          </a:lstStyle>
          <a:p>
            <a:fld id="{B6FA97F7-E1DB-634C-8111-3E6AC080C74C}" type="datetimeFigureOut">
              <a:rPr lang="fr-FR" smtClean="0"/>
              <a:t>26/08/2026</a:t>
            </a:fld>
            <a:endParaRPr lang="fr-FR"/>
          </a:p>
        </p:txBody>
      </p:sp>
      <p:sp>
        <p:nvSpPr>
          <p:cNvPr id="4" name="Espace réservé de l'image des diapositives 3"/>
          <p:cNvSpPr>
            <a:spLocks noGrp="1" noRot="1" noChangeAspect="1"/>
          </p:cNvSpPr>
          <p:nvPr>
            <p:ph type="sldImg" idx="2"/>
          </p:nvPr>
        </p:nvSpPr>
        <p:spPr>
          <a:xfrm>
            <a:off x="355600" y="1239838"/>
            <a:ext cx="5957888" cy="33528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66910" y="4777963"/>
            <a:ext cx="5335270" cy="3909239"/>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4" y="9430093"/>
            <a:ext cx="2889938" cy="498134"/>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777611" y="9430093"/>
            <a:ext cx="2889938" cy="498134"/>
          </a:xfrm>
          <a:prstGeom prst="rect">
            <a:avLst/>
          </a:prstGeom>
        </p:spPr>
        <p:txBody>
          <a:bodyPr vert="horz" lIns="91440" tIns="45720" rIns="91440" bIns="45720" rtlCol="0" anchor="b"/>
          <a:lstStyle>
            <a:lvl1pPr algn="r">
              <a:defRPr sz="1200"/>
            </a:lvl1pPr>
          </a:lstStyle>
          <a:p>
            <a:fld id="{5182068D-922B-CA41-8620-51A383429F7D}" type="slidenum">
              <a:rPr lang="fr-FR" smtClean="0"/>
              <a:t>‹N°›</a:t>
            </a:fld>
            <a:endParaRPr lang="fr-FR"/>
          </a:p>
        </p:txBody>
      </p:sp>
    </p:spTree>
    <p:extLst>
      <p:ext uri="{BB962C8B-B14F-4D97-AF65-F5344CB8AC3E}">
        <p14:creationId xmlns:p14="http://schemas.microsoft.com/office/powerpoint/2010/main" val="3714986308"/>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 name="PlaceHolder 1"/>
          <p:cNvSpPr>
            <a:spLocks noGrp="1"/>
          </p:cNvSpPr>
          <p:nvPr>
            <p:ph type="sldNum" idx="15"/>
          </p:nvPr>
        </p:nvSpPr>
        <p:spPr>
          <a:xfrm>
            <a:off x="3777722" y="9480300"/>
            <a:ext cx="2888742" cy="498068"/>
          </a:xfrm>
          <a:prstGeom prst="rect">
            <a:avLst/>
          </a:prstGeom>
          <a:noFill/>
          <a:ln w="0">
            <a:noFill/>
          </a:ln>
        </p:spPr>
        <p:txBody>
          <a:bodyPr lIns="0" tIns="0" rIns="0" bIns="0" anchor="b">
            <a:noAutofit/>
          </a:bodyPr>
          <a:lstStyle>
            <a:lvl1pPr algn="r">
              <a:lnSpc>
                <a:spcPct val="100000"/>
              </a:lnSpc>
              <a:buNone/>
              <a:defRPr lang="fr-FR" sz="1200" b="0" strike="noStrike" spc="-1">
                <a:solidFill>
                  <a:srgbClr val="000000"/>
                </a:solidFill>
                <a:latin typeface="Arial"/>
                <a:ea typeface="ＭＳ Ｐゴシック"/>
              </a:defRPr>
            </a:lvl1pPr>
          </a:lstStyle>
          <a:p>
            <a:pPr algn="r">
              <a:lnSpc>
                <a:spcPct val="100000"/>
              </a:lnSpc>
              <a:buNone/>
            </a:pPr>
            <a:fld id="{BFA55BA4-2E61-433E-A5B3-CAB2E2012750}" type="slidenum">
              <a:rPr lang="fr-FR" sz="1200" b="0" strike="noStrike" spc="-1">
                <a:solidFill>
                  <a:srgbClr val="000000"/>
                </a:solidFill>
                <a:latin typeface="Arial"/>
                <a:ea typeface="ＭＳ Ｐゴシック"/>
              </a:rPr>
              <a:t>13</a:t>
            </a:fld>
            <a:endParaRPr lang="fr-CH" sz="1200" b="0" strike="noStrike" spc="-1">
              <a:latin typeface="Times New Roman"/>
            </a:endParaRPr>
          </a:p>
        </p:txBody>
      </p:sp>
      <p:sp>
        <p:nvSpPr>
          <p:cNvPr id="185" name="Rectangle 7"/>
          <p:cNvSpPr/>
          <p:nvPr/>
        </p:nvSpPr>
        <p:spPr>
          <a:xfrm>
            <a:off x="3779842" y="9481385"/>
            <a:ext cx="2888036" cy="49843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gn="r">
              <a:lnSpc>
                <a:spcPct val="100000"/>
              </a:lnSpc>
              <a:buNone/>
            </a:pPr>
            <a:fld id="{5D237159-194F-4381-896F-206DCFBC977A}" type="slidenum">
              <a:rPr lang="fr-FR" sz="1200" b="0" strike="noStrike" spc="-1">
                <a:solidFill>
                  <a:srgbClr val="000000"/>
                </a:solidFill>
                <a:latin typeface="Arial"/>
                <a:ea typeface="ＭＳ Ｐゴシック"/>
              </a:rPr>
              <a:t>13</a:t>
            </a:fld>
            <a:endParaRPr lang="fr-CH" sz="1200" b="0" strike="noStrike" spc="-1">
              <a:latin typeface="Arial"/>
            </a:endParaRPr>
          </a:p>
        </p:txBody>
      </p:sp>
      <p:sp>
        <p:nvSpPr>
          <p:cNvPr id="186" name="PlaceHolder 2"/>
          <p:cNvSpPr>
            <a:spLocks noGrp="1" noRot="1" noChangeAspect="1"/>
          </p:cNvSpPr>
          <p:nvPr>
            <p:ph type="sldImg"/>
          </p:nvPr>
        </p:nvSpPr>
        <p:spPr>
          <a:xfrm>
            <a:off x="6350" y="746125"/>
            <a:ext cx="6654800" cy="3744913"/>
          </a:xfrm>
          <a:prstGeom prst="rect">
            <a:avLst/>
          </a:prstGeom>
          <a:ln w="0">
            <a:noFill/>
          </a:ln>
        </p:spPr>
      </p:sp>
      <p:sp>
        <p:nvSpPr>
          <p:cNvPr id="187" name="PlaceHolder 3"/>
          <p:cNvSpPr>
            <a:spLocks noGrp="1"/>
          </p:cNvSpPr>
          <p:nvPr>
            <p:ph type="body"/>
          </p:nvPr>
        </p:nvSpPr>
        <p:spPr>
          <a:xfrm>
            <a:off x="666823" y="4741056"/>
            <a:ext cx="5334230" cy="4490211"/>
          </a:xfrm>
          <a:prstGeom prst="rect">
            <a:avLst/>
          </a:prstGeom>
          <a:noFill/>
          <a:ln w="0">
            <a:noFill/>
          </a:ln>
        </p:spPr>
        <p:txBody>
          <a:bodyPr lIns="0" tIns="0" rIns="0" bIns="0" anchor="t">
            <a:noAutofit/>
          </a:bodyPr>
          <a:lstStyle/>
          <a:p>
            <a:endParaRPr lang="fr-CH" sz="2000" b="0" strike="noStrike" spc="-1">
              <a:latin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 name="PlaceHolder 1"/>
          <p:cNvSpPr>
            <a:spLocks noGrp="1"/>
          </p:cNvSpPr>
          <p:nvPr>
            <p:ph type="sldNum" idx="16"/>
          </p:nvPr>
        </p:nvSpPr>
        <p:spPr>
          <a:xfrm>
            <a:off x="3777722" y="9480300"/>
            <a:ext cx="2888742" cy="498068"/>
          </a:xfrm>
          <a:prstGeom prst="rect">
            <a:avLst/>
          </a:prstGeom>
          <a:noFill/>
          <a:ln w="0">
            <a:noFill/>
          </a:ln>
        </p:spPr>
        <p:txBody>
          <a:bodyPr lIns="0" tIns="0" rIns="0" bIns="0" anchor="b">
            <a:noAutofit/>
          </a:bodyPr>
          <a:lstStyle>
            <a:lvl1pPr algn="r">
              <a:lnSpc>
                <a:spcPct val="100000"/>
              </a:lnSpc>
              <a:buNone/>
              <a:defRPr lang="fr-FR" sz="1200" b="0" strike="noStrike" spc="-1">
                <a:solidFill>
                  <a:srgbClr val="000000"/>
                </a:solidFill>
                <a:latin typeface="Arial"/>
                <a:ea typeface="ＭＳ Ｐゴシック"/>
              </a:defRPr>
            </a:lvl1pPr>
          </a:lstStyle>
          <a:p>
            <a:pPr algn="r">
              <a:lnSpc>
                <a:spcPct val="100000"/>
              </a:lnSpc>
              <a:buNone/>
            </a:pPr>
            <a:fld id="{8A69ED7D-4A60-413E-A5EF-C5FD3F947E88}" type="slidenum">
              <a:rPr lang="fr-FR" sz="1200" b="0" strike="noStrike" spc="-1">
                <a:solidFill>
                  <a:srgbClr val="000000"/>
                </a:solidFill>
                <a:latin typeface="Arial"/>
                <a:ea typeface="ＭＳ Ｐゴシック"/>
              </a:rPr>
              <a:t>14</a:t>
            </a:fld>
            <a:endParaRPr lang="fr-CH" sz="1200" b="0" strike="noStrike" spc="-1">
              <a:latin typeface="Times New Roman"/>
            </a:endParaRPr>
          </a:p>
        </p:txBody>
      </p:sp>
      <p:sp>
        <p:nvSpPr>
          <p:cNvPr id="189" name="Rectangle 7"/>
          <p:cNvSpPr/>
          <p:nvPr/>
        </p:nvSpPr>
        <p:spPr>
          <a:xfrm>
            <a:off x="3779842" y="9481023"/>
            <a:ext cx="2888036" cy="498792"/>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gn="r">
              <a:lnSpc>
                <a:spcPct val="100000"/>
              </a:lnSpc>
              <a:buNone/>
            </a:pPr>
            <a:fld id="{EFE63DF7-304E-489F-B453-072F9915F045}" type="slidenum">
              <a:rPr lang="fr-FR" sz="1200" b="0" strike="noStrike" spc="-1">
                <a:solidFill>
                  <a:srgbClr val="000000"/>
                </a:solidFill>
                <a:latin typeface="Arial"/>
                <a:ea typeface="ＭＳ Ｐゴシック"/>
              </a:rPr>
              <a:t>14</a:t>
            </a:fld>
            <a:endParaRPr lang="fr-CH" sz="1200" b="0" strike="noStrike" spc="-1">
              <a:latin typeface="Arial"/>
            </a:endParaRPr>
          </a:p>
        </p:txBody>
      </p:sp>
      <p:sp>
        <p:nvSpPr>
          <p:cNvPr id="190" name="PlaceHolder 2"/>
          <p:cNvSpPr>
            <a:spLocks noGrp="1" noRot="1" noChangeAspect="1"/>
          </p:cNvSpPr>
          <p:nvPr>
            <p:ph type="sldImg"/>
          </p:nvPr>
        </p:nvSpPr>
        <p:spPr>
          <a:xfrm>
            <a:off x="6350" y="746125"/>
            <a:ext cx="6654800" cy="3744913"/>
          </a:xfrm>
          <a:prstGeom prst="rect">
            <a:avLst/>
          </a:prstGeom>
          <a:ln w="0">
            <a:noFill/>
          </a:ln>
        </p:spPr>
      </p:sp>
      <p:sp>
        <p:nvSpPr>
          <p:cNvPr id="191" name="PlaceHolder 3"/>
          <p:cNvSpPr>
            <a:spLocks noGrp="1"/>
          </p:cNvSpPr>
          <p:nvPr>
            <p:ph type="body"/>
          </p:nvPr>
        </p:nvSpPr>
        <p:spPr>
          <a:xfrm>
            <a:off x="666823" y="4741056"/>
            <a:ext cx="5334230" cy="4490211"/>
          </a:xfrm>
          <a:prstGeom prst="rect">
            <a:avLst/>
          </a:prstGeom>
          <a:noFill/>
          <a:ln w="0">
            <a:noFill/>
          </a:ln>
        </p:spPr>
        <p:txBody>
          <a:bodyPr lIns="0" tIns="0" rIns="0" bIns="0" anchor="t">
            <a:noAutofit/>
          </a:bodyPr>
          <a:lstStyle/>
          <a:p>
            <a:endParaRPr lang="fr-CH" sz="2000" b="0" strike="noStrike" spc="-1">
              <a:latin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 name="PlaceHolder 1"/>
          <p:cNvSpPr>
            <a:spLocks noGrp="1"/>
          </p:cNvSpPr>
          <p:nvPr>
            <p:ph type="sldNum" idx="16"/>
          </p:nvPr>
        </p:nvSpPr>
        <p:spPr>
          <a:xfrm>
            <a:off x="3777722" y="9480300"/>
            <a:ext cx="2888742" cy="498068"/>
          </a:xfrm>
          <a:prstGeom prst="rect">
            <a:avLst/>
          </a:prstGeom>
          <a:noFill/>
          <a:ln w="0">
            <a:noFill/>
          </a:ln>
        </p:spPr>
        <p:txBody>
          <a:bodyPr lIns="0" tIns="0" rIns="0" bIns="0" anchor="b">
            <a:noAutofit/>
          </a:bodyPr>
          <a:lstStyle>
            <a:lvl1pPr algn="r">
              <a:lnSpc>
                <a:spcPct val="100000"/>
              </a:lnSpc>
              <a:buNone/>
              <a:defRPr lang="fr-FR" sz="1200" b="0" strike="noStrike" spc="-1">
                <a:solidFill>
                  <a:srgbClr val="000000"/>
                </a:solidFill>
                <a:latin typeface="Arial"/>
                <a:ea typeface="ＭＳ Ｐゴシック"/>
              </a:defRPr>
            </a:lvl1pPr>
          </a:lstStyle>
          <a:p>
            <a:pPr algn="r">
              <a:lnSpc>
                <a:spcPct val="100000"/>
              </a:lnSpc>
              <a:buNone/>
            </a:pPr>
            <a:fld id="{8A69ED7D-4A60-413E-A5EF-C5FD3F947E88}" type="slidenum">
              <a:rPr lang="fr-FR" sz="1200" b="0" strike="noStrike" spc="-1">
                <a:solidFill>
                  <a:srgbClr val="000000"/>
                </a:solidFill>
                <a:latin typeface="Arial"/>
                <a:ea typeface="ＭＳ Ｐゴシック"/>
              </a:rPr>
              <a:t>15</a:t>
            </a:fld>
            <a:endParaRPr lang="fr-CH" sz="1200" b="0" strike="noStrike" spc="-1">
              <a:latin typeface="Times New Roman"/>
            </a:endParaRPr>
          </a:p>
        </p:txBody>
      </p:sp>
      <p:sp>
        <p:nvSpPr>
          <p:cNvPr id="189" name="Rectangle 7"/>
          <p:cNvSpPr/>
          <p:nvPr/>
        </p:nvSpPr>
        <p:spPr>
          <a:xfrm>
            <a:off x="3779842" y="9481023"/>
            <a:ext cx="2888036" cy="498792"/>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b">
            <a:noAutofit/>
          </a:bodyPr>
          <a:lstStyle/>
          <a:p>
            <a:pPr algn="r">
              <a:lnSpc>
                <a:spcPct val="100000"/>
              </a:lnSpc>
              <a:buNone/>
            </a:pPr>
            <a:fld id="{EFE63DF7-304E-489F-B453-072F9915F045}" type="slidenum">
              <a:rPr lang="fr-FR" sz="1200" b="0" strike="noStrike" spc="-1">
                <a:solidFill>
                  <a:srgbClr val="000000"/>
                </a:solidFill>
                <a:latin typeface="Arial"/>
                <a:ea typeface="ＭＳ Ｐゴシック"/>
              </a:rPr>
              <a:t>15</a:t>
            </a:fld>
            <a:endParaRPr lang="fr-CH" sz="1200" b="0" strike="noStrike" spc="-1">
              <a:latin typeface="Arial"/>
            </a:endParaRPr>
          </a:p>
        </p:txBody>
      </p:sp>
      <p:sp>
        <p:nvSpPr>
          <p:cNvPr id="190" name="PlaceHolder 2"/>
          <p:cNvSpPr>
            <a:spLocks noGrp="1" noRot="1" noChangeAspect="1"/>
          </p:cNvSpPr>
          <p:nvPr>
            <p:ph type="sldImg"/>
          </p:nvPr>
        </p:nvSpPr>
        <p:spPr>
          <a:xfrm>
            <a:off x="6350" y="746125"/>
            <a:ext cx="6654800" cy="3744913"/>
          </a:xfrm>
          <a:prstGeom prst="rect">
            <a:avLst/>
          </a:prstGeom>
          <a:ln w="0">
            <a:noFill/>
          </a:ln>
        </p:spPr>
      </p:sp>
      <p:sp>
        <p:nvSpPr>
          <p:cNvPr id="191" name="PlaceHolder 3"/>
          <p:cNvSpPr>
            <a:spLocks noGrp="1"/>
          </p:cNvSpPr>
          <p:nvPr>
            <p:ph type="body"/>
          </p:nvPr>
        </p:nvSpPr>
        <p:spPr>
          <a:xfrm>
            <a:off x="666823" y="4741056"/>
            <a:ext cx="5334230" cy="4490211"/>
          </a:xfrm>
          <a:prstGeom prst="rect">
            <a:avLst/>
          </a:prstGeom>
          <a:noFill/>
          <a:ln w="0">
            <a:noFill/>
          </a:ln>
        </p:spPr>
        <p:txBody>
          <a:bodyPr lIns="0" tIns="0" rIns="0" bIns="0" anchor="t">
            <a:noAutofit/>
          </a:bodyPr>
          <a:lstStyle/>
          <a:p>
            <a:endParaRPr lang="fr-CH" sz="2000" b="0" strike="noStrike" spc="-1">
              <a:latin typeface="Arial"/>
            </a:endParaRPr>
          </a:p>
        </p:txBody>
      </p:sp>
    </p:spTree>
    <p:extLst>
      <p:ext uri="{BB962C8B-B14F-4D97-AF65-F5344CB8AC3E}">
        <p14:creationId xmlns:p14="http://schemas.microsoft.com/office/powerpoint/2010/main" val="7125426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 name="PlaceHolder 1"/>
          <p:cNvSpPr>
            <a:spLocks noGrp="1"/>
          </p:cNvSpPr>
          <p:nvPr>
            <p:ph type="sldNum" idx="27"/>
          </p:nvPr>
        </p:nvSpPr>
        <p:spPr>
          <a:xfrm>
            <a:off x="3777722" y="9480300"/>
            <a:ext cx="2888742" cy="498068"/>
          </a:xfrm>
          <a:prstGeom prst="rect">
            <a:avLst/>
          </a:prstGeom>
          <a:noFill/>
          <a:ln w="0">
            <a:noFill/>
          </a:ln>
        </p:spPr>
        <p:txBody>
          <a:bodyPr lIns="0" tIns="0" rIns="0" bIns="0" anchor="b">
            <a:noAutofit/>
          </a:bodyPr>
          <a:lstStyle>
            <a:lvl1pPr algn="r">
              <a:lnSpc>
                <a:spcPct val="100000"/>
              </a:lnSpc>
              <a:buNone/>
              <a:defRPr lang="fr-FR" sz="1200" b="0" strike="noStrike" spc="-1">
                <a:solidFill>
                  <a:srgbClr val="000000"/>
                </a:solidFill>
                <a:latin typeface="Arial"/>
                <a:ea typeface="ＭＳ Ｐゴシック"/>
              </a:defRPr>
            </a:lvl1pPr>
          </a:lstStyle>
          <a:p>
            <a:pPr algn="r">
              <a:lnSpc>
                <a:spcPct val="100000"/>
              </a:lnSpc>
              <a:buNone/>
            </a:pPr>
            <a:fld id="{EFBE0A58-C686-449B-A15B-4B7539661BD6}" type="slidenum">
              <a:rPr lang="fr-FR" sz="1200" b="0" strike="noStrike" spc="-1">
                <a:solidFill>
                  <a:srgbClr val="000000"/>
                </a:solidFill>
                <a:latin typeface="Arial"/>
                <a:ea typeface="ＭＳ Ｐゴシック"/>
              </a:rPr>
              <a:t>16</a:t>
            </a:fld>
            <a:endParaRPr lang="fr-CH" sz="1200" b="0" strike="noStrike" spc="-1">
              <a:latin typeface="Times New Roman"/>
            </a:endParaRPr>
          </a:p>
        </p:txBody>
      </p:sp>
      <p:sp>
        <p:nvSpPr>
          <p:cNvPr id="231" name="PlaceHolder 2"/>
          <p:cNvSpPr>
            <a:spLocks noGrp="1" noRot="1" noChangeAspect="1"/>
          </p:cNvSpPr>
          <p:nvPr>
            <p:ph type="sldImg"/>
          </p:nvPr>
        </p:nvSpPr>
        <p:spPr>
          <a:xfrm>
            <a:off x="6350" y="746125"/>
            <a:ext cx="6654800" cy="3744913"/>
          </a:xfrm>
          <a:prstGeom prst="rect">
            <a:avLst/>
          </a:prstGeom>
          <a:ln w="0">
            <a:noFill/>
          </a:ln>
        </p:spPr>
      </p:sp>
      <p:sp>
        <p:nvSpPr>
          <p:cNvPr id="232" name="PlaceHolder 3"/>
          <p:cNvSpPr>
            <a:spLocks noGrp="1"/>
          </p:cNvSpPr>
          <p:nvPr>
            <p:ph type="body"/>
          </p:nvPr>
        </p:nvSpPr>
        <p:spPr>
          <a:xfrm>
            <a:off x="666823" y="4741056"/>
            <a:ext cx="5334230" cy="4490211"/>
          </a:xfrm>
          <a:prstGeom prst="rect">
            <a:avLst/>
          </a:prstGeom>
          <a:noFill/>
          <a:ln w="0">
            <a:noFill/>
          </a:ln>
        </p:spPr>
        <p:txBody>
          <a:bodyPr lIns="0" tIns="0" rIns="0" bIns="0" anchor="t">
            <a:noAutofit/>
          </a:bodyPr>
          <a:lstStyle/>
          <a:p>
            <a:endParaRPr lang="fr-CH" sz="2000" b="0" strike="noStrike" spc="-1">
              <a:latin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fr-FR"/>
              <a:t>Modifiez le style du titre</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4E5DE45B-B9E5-4A8D-8C25-CC977609BB49}" type="datetime1">
              <a:rPr lang="en-US" smtClean="0"/>
              <a:t>8/26/2026</a:t>
            </a:fld>
            <a:endParaRPr lang="en-US" dirty="0"/>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69E57DC2-970A-4B3E-BB1C-7A09969E49DF}" type="slidenum">
              <a:rPr lang="en-US" smtClean="0"/>
              <a:pPr/>
              <a:t>‹N°›</a:t>
            </a:fld>
            <a:endParaRPr lang="en-US" dirty="0"/>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extLst>
      <p:ext uri="{BB962C8B-B14F-4D97-AF65-F5344CB8AC3E}">
        <p14:creationId xmlns:p14="http://schemas.microsoft.com/office/powerpoint/2010/main" val="4023115205"/>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48A250B0-98C8-4BC2-9887-7226B5C305BE}" type="datetime1">
              <a:rPr lang="en-US" smtClean="0"/>
              <a:t>8/26/2026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t>‹N°›</a:t>
            </a:fld>
            <a:endParaRPr lang="en-US" dirty="0"/>
          </a:p>
        </p:txBody>
      </p:sp>
    </p:spTree>
    <p:extLst>
      <p:ext uri="{BB962C8B-B14F-4D97-AF65-F5344CB8AC3E}">
        <p14:creationId xmlns:p14="http://schemas.microsoft.com/office/powerpoint/2010/main" val="21381500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fr-FR"/>
              <a:t>Modifiez le style du titre</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4C6DEFEE-2763-429F-B97D-39B4246C886B}" type="datetime1">
              <a:rPr lang="en-US" smtClean="0"/>
              <a:t>8/26/2026</a:t>
            </a:fld>
            <a:endParaRPr lang="en-US" dirty="0"/>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69E57DC2-970A-4B3E-BB1C-7A09969E49DF}" type="slidenum">
              <a:rPr lang="en-US" smtClean="0"/>
              <a:pPr/>
              <a:t>‹N°›</a:t>
            </a:fld>
            <a:endParaRPr lang="en-US" dirty="0"/>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extLst>
      <p:ext uri="{BB962C8B-B14F-4D97-AF65-F5344CB8AC3E}">
        <p14:creationId xmlns:p14="http://schemas.microsoft.com/office/powerpoint/2010/main" val="1900260537"/>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fr-FR"/>
              <a:t>Modifiez le style du titre</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23B84F7D-A973-44E4-923F-0529BF5C4359}" type="datetime1">
              <a:rPr lang="en-US" smtClean="0"/>
              <a:t>8/26/2026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smtClean="0"/>
              <a:t>‹N°›</a:t>
            </a:fld>
            <a:endParaRPr lang="en-US" dirty="0"/>
          </a:p>
        </p:txBody>
      </p:sp>
    </p:spTree>
    <p:extLst>
      <p:ext uri="{BB962C8B-B14F-4D97-AF65-F5344CB8AC3E}">
        <p14:creationId xmlns:p14="http://schemas.microsoft.com/office/powerpoint/2010/main" val="37665600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fr-FR"/>
              <a:t>Modifiez le style du titre</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5698485E-DB92-418C-B164-7A05FDF00EBD}" type="datetime1">
              <a:rPr lang="en-US" smtClean="0"/>
              <a:t>8/26/2026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smtClean="0"/>
              <a:t>‹N°›</a:t>
            </a:fld>
            <a:endParaRPr lang="en-US" dirty="0"/>
          </a:p>
        </p:txBody>
      </p:sp>
    </p:spTree>
    <p:extLst>
      <p:ext uri="{BB962C8B-B14F-4D97-AF65-F5344CB8AC3E}">
        <p14:creationId xmlns:p14="http://schemas.microsoft.com/office/powerpoint/2010/main" val="26861453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2F4169AF-C351-46B8-B732-AAB1E75E707E}" type="datetime1">
              <a:rPr lang="en-US" smtClean="0"/>
              <a:t>8/26/2026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E57DC2-970A-4B3E-BB1C-7A09969E49DF}" type="slidenum">
              <a:rPr lang="en-US" smtClean="0"/>
              <a:t>‹N°›</a:t>
            </a:fld>
            <a:endParaRPr lang="en-US" dirty="0"/>
          </a:p>
        </p:txBody>
      </p:sp>
    </p:spTree>
    <p:extLst>
      <p:ext uri="{BB962C8B-B14F-4D97-AF65-F5344CB8AC3E}">
        <p14:creationId xmlns:p14="http://schemas.microsoft.com/office/powerpoint/2010/main" val="30262962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9A77C30-17CC-40EE-AF27-01BAF2F6006A}" type="datetime1">
              <a:rPr lang="en-US" smtClean="0"/>
              <a:t>8/26/2026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E57DC2-970A-4B3E-BB1C-7A09969E49DF}" type="slidenum">
              <a:rPr lang="en-US" smtClean="0"/>
              <a:t>‹N°›</a:t>
            </a:fld>
            <a:endParaRPr lang="en-US" dirty="0"/>
          </a:p>
        </p:txBody>
      </p:sp>
    </p:spTree>
    <p:extLst>
      <p:ext uri="{BB962C8B-B14F-4D97-AF65-F5344CB8AC3E}">
        <p14:creationId xmlns:p14="http://schemas.microsoft.com/office/powerpoint/2010/main" val="16558339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fr-FR"/>
              <a:t>Modifiez le style du titre</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07938F72-EBC3-4C85-B928-EF4534BB1624}" type="datetime1">
              <a:rPr lang="en-US" smtClean="0"/>
              <a:t>8/26/2026</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smtClean="0"/>
              <a:pPr/>
              <a:t>‹N°›</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7571653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fr-FR"/>
              <a:t>Modifiez le style du titre</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3B5F0458-85FE-44C9-9F36-14087707DD12}" type="datetime1">
              <a:rPr lang="en-US" smtClean="0"/>
              <a:t>8/26/2026</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smtClean="0"/>
              <a:pPr/>
              <a:t>‹N°›</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1513921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6AB388A0-A57B-4977-8DE6-6FA65BE054A0}" type="datetime1">
              <a:rPr lang="en-US" smtClean="0"/>
              <a:t>8/26/2026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t>‹N°›</a:t>
            </a:fld>
            <a:endParaRPr lang="en-US" dirty="0"/>
          </a:p>
        </p:txBody>
      </p:sp>
    </p:spTree>
    <p:extLst>
      <p:ext uri="{BB962C8B-B14F-4D97-AF65-F5344CB8AC3E}">
        <p14:creationId xmlns:p14="http://schemas.microsoft.com/office/powerpoint/2010/main" val="13764121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AEB065DE-4E19-472C-94FB-3C3C1570BAFF}" type="datetime1">
              <a:rPr lang="en-US" smtClean="0"/>
              <a:t>8/26/2026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smtClean="0"/>
              <a:t>‹N°›</a:t>
            </a:fld>
            <a:endParaRPr lang="en-US" dirty="0"/>
          </a:p>
        </p:txBody>
      </p:sp>
    </p:spTree>
    <p:extLst>
      <p:ext uri="{BB962C8B-B14F-4D97-AF65-F5344CB8AC3E}">
        <p14:creationId xmlns:p14="http://schemas.microsoft.com/office/powerpoint/2010/main" val="32545705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bl">
  <p:cSld name="Titre et tableau">
    <p:spTree>
      <p:nvGrpSpPr>
        <p:cNvPr id="1" name=""/>
        <p:cNvGrpSpPr/>
        <p:nvPr/>
      </p:nvGrpSpPr>
      <p:grpSpPr>
        <a:xfrm>
          <a:off x="0" y="0"/>
          <a:ext cx="0" cy="0"/>
          <a:chOff x="0" y="0"/>
          <a:chExt cx="0" cy="0"/>
        </a:xfrm>
      </p:grpSpPr>
      <p:sp>
        <p:nvSpPr>
          <p:cNvPr id="2" name="Titre 1"/>
          <p:cNvSpPr>
            <a:spLocks noGrp="1"/>
          </p:cNvSpPr>
          <p:nvPr>
            <p:ph type="title"/>
          </p:nvPr>
        </p:nvSpPr>
        <p:spPr>
          <a:xfrm>
            <a:off x="609600" y="274638"/>
            <a:ext cx="10972800" cy="1143000"/>
          </a:xfrm>
        </p:spPr>
        <p:txBody>
          <a:bodyPr/>
          <a:lstStyle/>
          <a:p>
            <a:r>
              <a:rPr lang="fr-FR"/>
              <a:t>Modifiez le style du titre</a:t>
            </a:r>
            <a:endParaRPr lang="fr-CH"/>
          </a:p>
        </p:txBody>
      </p:sp>
      <p:sp>
        <p:nvSpPr>
          <p:cNvPr id="3" name="Espace réservé du tableau 2"/>
          <p:cNvSpPr>
            <a:spLocks noGrp="1"/>
          </p:cNvSpPr>
          <p:nvPr>
            <p:ph type="tbl" idx="1"/>
          </p:nvPr>
        </p:nvSpPr>
        <p:spPr>
          <a:xfrm>
            <a:off x="609600" y="1600201"/>
            <a:ext cx="10972800" cy="4525963"/>
          </a:xfrm>
        </p:spPr>
        <p:txBody>
          <a:bodyPr rtlCol="0">
            <a:normAutofit/>
          </a:bodyPr>
          <a:lstStyle/>
          <a:p>
            <a:pPr lvl="0"/>
            <a:endParaRPr lang="fr-CH" noProof="0"/>
          </a:p>
        </p:txBody>
      </p:sp>
      <p:sp>
        <p:nvSpPr>
          <p:cNvPr id="4" name="Date Placeholder 3">
            <a:extLst>
              <a:ext uri="{FF2B5EF4-FFF2-40B4-BE49-F238E27FC236}">
                <a16:creationId xmlns:a16="http://schemas.microsoft.com/office/drawing/2014/main" id="{D8D21D56-0632-CECF-F0AE-C2AA38285218}"/>
              </a:ext>
            </a:extLst>
          </p:cNvPr>
          <p:cNvSpPr>
            <a:spLocks noGrp="1"/>
          </p:cNvSpPr>
          <p:nvPr>
            <p:ph type="dt" sz="half" idx="10"/>
          </p:nvPr>
        </p:nvSpPr>
        <p:spPr/>
        <p:txBody>
          <a:bodyPr/>
          <a:lstStyle>
            <a:lvl1pPr>
              <a:defRPr/>
            </a:lvl1pPr>
          </a:lstStyle>
          <a:p>
            <a:pPr>
              <a:defRPr/>
            </a:pPr>
            <a:fld id="{9CFE0CA7-B744-4167-A468-76362184545C}" type="datetime1">
              <a:rPr lang="en-US" smtClean="0"/>
              <a:t>8/26/2026</a:t>
            </a:fld>
            <a:endParaRPr lang="fr-FR"/>
          </a:p>
        </p:txBody>
      </p:sp>
      <p:sp>
        <p:nvSpPr>
          <p:cNvPr id="5" name="Footer Placeholder 4">
            <a:extLst>
              <a:ext uri="{FF2B5EF4-FFF2-40B4-BE49-F238E27FC236}">
                <a16:creationId xmlns:a16="http://schemas.microsoft.com/office/drawing/2014/main" id="{482E3927-E656-9C4C-C045-3EDB6C643C73}"/>
              </a:ext>
            </a:extLst>
          </p:cNvPr>
          <p:cNvSpPr>
            <a:spLocks noGrp="1"/>
          </p:cNvSpPr>
          <p:nvPr>
            <p:ph type="ftr" sz="quarter" idx="11"/>
          </p:nvPr>
        </p:nvSpPr>
        <p:spPr/>
        <p:txBody>
          <a:bodyPr/>
          <a:lstStyle>
            <a:lvl1pPr>
              <a:defRPr/>
            </a:lvl1pPr>
          </a:lstStyle>
          <a:p>
            <a:pPr>
              <a:defRPr/>
            </a:pPr>
            <a:endParaRPr lang="fr-FR"/>
          </a:p>
        </p:txBody>
      </p:sp>
      <p:sp>
        <p:nvSpPr>
          <p:cNvPr id="6" name="Slide Number Placeholder 5">
            <a:extLst>
              <a:ext uri="{FF2B5EF4-FFF2-40B4-BE49-F238E27FC236}">
                <a16:creationId xmlns:a16="http://schemas.microsoft.com/office/drawing/2014/main" id="{24EEF394-1B79-91FE-BA9A-B5A2E7D419B6}"/>
              </a:ext>
            </a:extLst>
          </p:cNvPr>
          <p:cNvSpPr>
            <a:spLocks noGrp="1"/>
          </p:cNvSpPr>
          <p:nvPr>
            <p:ph type="sldNum" sz="quarter" idx="12"/>
          </p:nvPr>
        </p:nvSpPr>
        <p:spPr/>
        <p:txBody>
          <a:bodyPr/>
          <a:lstStyle>
            <a:lvl1pPr>
              <a:defRPr/>
            </a:lvl1pPr>
          </a:lstStyle>
          <a:p>
            <a:fld id="{A51FFA14-015D-C643-9918-EE27C933F359}" type="slidenum">
              <a:rPr lang="fr-FR" altLang="fr-FR"/>
              <a:pPr/>
              <a:t>‹N°›</a:t>
            </a:fld>
            <a:endParaRPr lang="fr-FR" altLang="fr-FR"/>
          </a:p>
        </p:txBody>
      </p:sp>
    </p:spTree>
    <p:extLst>
      <p:ext uri="{BB962C8B-B14F-4D97-AF65-F5344CB8AC3E}">
        <p14:creationId xmlns:p14="http://schemas.microsoft.com/office/powerpoint/2010/main" val="29533848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fr-FR"/>
              <a:t>Modifiez le style du titre</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221D5E7A-2C48-4DD5-ACC2-41F99D721497}" type="datetime1">
              <a:rPr lang="en-US" smtClean="0"/>
              <a:t>8/26/2026</a:t>
            </a:fld>
            <a:endParaRPr lang="en-US" dirty="0"/>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n-US" dirty="0"/>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69E57DC2-970A-4B3E-BB1C-7A09969E49DF}" type="slidenum">
              <a:rPr lang="en-US" smtClean="0"/>
              <a:pPr/>
              <a:t>‹N°›</a:t>
            </a:fld>
            <a:endParaRPr lang="en-US" dirty="0"/>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035282458"/>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hf hdr="0" ftr="0" dt="0"/>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edu.ge.ch/secondaire2/cfpso/nos-formations" TargetMode="External"/><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hyperlink" Target="https://edu.ge.ch/secondaire2/copad/inscriptions"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hyperlink" Target="http://www.hep-bejune.ch/" TargetMode="External"/><Relationship Id="rId3" Type="http://schemas.openxmlformats.org/officeDocument/2006/relationships/hyperlink" Target="https://edu.ge.ch/secondaire2/maill/bienvenue-lecg-ella-maillart" TargetMode="External"/><Relationship Id="rId7" Type="http://schemas.openxmlformats.org/officeDocument/2006/relationships/hyperlink" Target="http://www.hepvs.ch/" TargetMode="External"/><Relationship Id="rId2" Type="http://schemas.openxmlformats.org/officeDocument/2006/relationships/hyperlink" Target="https://www.ge.ch/document/brochure-maturites-specialisees-ecole-culture-generale-geneve" TargetMode="External"/><Relationship Id="rId1" Type="http://schemas.openxmlformats.org/officeDocument/2006/relationships/slideLayout" Target="../slideLayouts/slideLayout2.xml"/><Relationship Id="rId6" Type="http://schemas.openxmlformats.org/officeDocument/2006/relationships/hyperlink" Target="http://www.hepfr.ch/" TargetMode="External"/><Relationship Id="rId11" Type="http://schemas.openxmlformats.org/officeDocument/2006/relationships/hyperlink" Target="http://www.orientation.ch/" TargetMode="External"/><Relationship Id="rId5" Type="http://schemas.openxmlformats.org/officeDocument/2006/relationships/hyperlink" Target="http://www.hepl.ch/cms/accueil.html" TargetMode="External"/><Relationship Id="rId10" Type="http://schemas.openxmlformats.org/officeDocument/2006/relationships/hyperlink" Target="https://www.citedesmetiers.ch/" TargetMode="External"/><Relationship Id="rId4" Type="http://schemas.openxmlformats.org/officeDocument/2006/relationships/hyperlink" Target="https://edu.ge.ch/enseignement/esii-enseignement-secondaire-ii/ecg-ecole-de-culture-generale" TargetMode="External"/><Relationship Id="rId9" Type="http://schemas.openxmlformats.org/officeDocument/2006/relationships/hyperlink" Target="https://edu.ge.ch/secondaire2/cfpso/accueil" TargetMode="External"/></Relationships>
</file>

<file path=ppt/slides/_rels/slide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9ECB0E0D-AC1B-4E83-84EA-237BFA2063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D6DCB3B1-E1A7-4510-831B-77C8EFF566A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52858" y="744469"/>
            <a:ext cx="10674117" cy="5349671"/>
            <a:chOff x="752858" y="744469"/>
            <a:chExt cx="10674117" cy="5349671"/>
          </a:xfrm>
        </p:grpSpPr>
        <p:sp>
          <p:nvSpPr>
            <p:cNvPr id="14" name="Freeform 6">
              <a:extLst>
                <a:ext uri="{FF2B5EF4-FFF2-40B4-BE49-F238E27FC236}">
                  <a16:creationId xmlns:a16="http://schemas.microsoft.com/office/drawing/2014/main" id="{10132A3B-10CF-4EEB-BA1F-A63D2ED61D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txBody>
            <a:bodyPr/>
            <a:lstStyle/>
            <a:p>
              <a:endParaRPr lang="fr-FR"/>
            </a:p>
          </p:txBody>
        </p:sp>
        <p:sp>
          <p:nvSpPr>
            <p:cNvPr id="15" name="Freeform 6">
              <a:extLst>
                <a:ext uri="{FF2B5EF4-FFF2-40B4-BE49-F238E27FC236}">
                  <a16:creationId xmlns:a16="http://schemas.microsoft.com/office/drawing/2014/main" id="{014E52ED-3C51-46E6-BE4B-14FFAB2C3D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txBody>
            <a:bodyPr/>
            <a:lstStyle/>
            <a:p>
              <a:endParaRPr lang="fr-FR"/>
            </a:p>
          </p:txBody>
        </p:sp>
      </p:grpSp>
      <p:sp>
        <p:nvSpPr>
          <p:cNvPr id="2" name="Titre 1">
            <a:extLst>
              <a:ext uri="{FF2B5EF4-FFF2-40B4-BE49-F238E27FC236}">
                <a16:creationId xmlns:a16="http://schemas.microsoft.com/office/drawing/2014/main" id="{F6518D3C-E9FE-51C4-AC68-A0B9324C4903}"/>
              </a:ext>
            </a:extLst>
          </p:cNvPr>
          <p:cNvSpPr>
            <a:spLocks noGrp="1"/>
          </p:cNvSpPr>
          <p:nvPr>
            <p:ph type="ctrTitle"/>
          </p:nvPr>
        </p:nvSpPr>
        <p:spPr>
          <a:xfrm>
            <a:off x="1478521" y="1480930"/>
            <a:ext cx="5751537" cy="3848521"/>
          </a:xfrm>
        </p:spPr>
        <p:txBody>
          <a:bodyPr anchor="ctr">
            <a:normAutofit/>
          </a:bodyPr>
          <a:lstStyle/>
          <a:p>
            <a:pPr algn="r"/>
            <a:r>
              <a:rPr lang="en-US" altLang="fr-FR" sz="6600" dirty="0">
                <a:solidFill>
                  <a:srgbClr val="00B050"/>
                </a:solidFill>
                <a:latin typeface="Arial" panose="020B0604020202020204" pitchFamily="34" charset="0"/>
                <a:cs typeface="Arial" panose="020B0604020202020204" pitchFamily="34" charset="0"/>
              </a:rPr>
              <a:t>L'OSP  </a:t>
            </a:r>
            <a:r>
              <a:rPr lang="en-US" altLang="fr-FR" sz="6600" dirty="0" err="1">
                <a:solidFill>
                  <a:srgbClr val="00B050"/>
                </a:solidFill>
                <a:latin typeface="Arial" panose="020B0604020202020204" pitchFamily="34" charset="0"/>
                <a:cs typeface="Arial" panose="020B0604020202020204" pitchFamily="34" charset="0"/>
              </a:rPr>
              <a:t>Pédagogie</a:t>
            </a:r>
            <a:endParaRPr lang="fr-FR" sz="6600" dirty="0">
              <a:solidFill>
                <a:srgbClr val="00B050"/>
              </a:solidFill>
              <a:latin typeface="Arial" panose="020B0604020202020204" pitchFamily="34" charset="0"/>
              <a:cs typeface="Arial" panose="020B0604020202020204" pitchFamily="34" charset="0"/>
            </a:endParaRPr>
          </a:p>
        </p:txBody>
      </p:sp>
      <p:sp>
        <p:nvSpPr>
          <p:cNvPr id="3" name="Sous-titre 2">
            <a:extLst>
              <a:ext uri="{FF2B5EF4-FFF2-40B4-BE49-F238E27FC236}">
                <a16:creationId xmlns:a16="http://schemas.microsoft.com/office/drawing/2014/main" id="{362A122F-3448-11B1-9215-7DC839F8C4D4}"/>
              </a:ext>
            </a:extLst>
          </p:cNvPr>
          <p:cNvSpPr>
            <a:spLocks noGrp="1"/>
          </p:cNvSpPr>
          <p:nvPr>
            <p:ph type="subTitle" idx="1"/>
          </p:nvPr>
        </p:nvSpPr>
        <p:spPr>
          <a:xfrm>
            <a:off x="8119870" y="1480929"/>
            <a:ext cx="2593610" cy="3848522"/>
          </a:xfrm>
        </p:spPr>
        <p:txBody>
          <a:bodyPr anchor="ctr">
            <a:normAutofit/>
          </a:bodyPr>
          <a:lstStyle/>
          <a:p>
            <a:pPr algn="l">
              <a:spcAft>
                <a:spcPts val="600"/>
              </a:spcAft>
            </a:pPr>
            <a:r>
              <a:rPr lang="fr-FR" dirty="0">
                <a:latin typeface="Arial" panose="020B0604020202020204" pitchFamily="34" charset="0"/>
                <a:cs typeface="Arial" panose="020B0604020202020204" pitchFamily="34" charset="0"/>
              </a:rPr>
              <a:t>Lundi 7 septembre 2026                                                                     ECG  Ella-Maillart</a:t>
            </a:r>
          </a:p>
        </p:txBody>
      </p:sp>
      <p:cxnSp>
        <p:nvCxnSpPr>
          <p:cNvPr id="17" name="Straight Connector 16">
            <a:extLst>
              <a:ext uri="{FF2B5EF4-FFF2-40B4-BE49-F238E27FC236}">
                <a16:creationId xmlns:a16="http://schemas.microsoft.com/office/drawing/2014/main" id="{6116DDC6-8F07-46CC-8751-E5C9346B2A0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674964" y="2388358"/>
            <a:ext cx="0" cy="1856096"/>
          </a:xfrm>
          <a:prstGeom prst="line">
            <a:avLst/>
          </a:prstGeom>
          <a:ln w="25400" cap="sq">
            <a:solidFill>
              <a:schemeClr val="tx1"/>
            </a:solidFill>
            <a:miter lim="800000"/>
          </a:ln>
        </p:spPr>
        <p:style>
          <a:lnRef idx="1">
            <a:schemeClr val="accent1"/>
          </a:lnRef>
          <a:fillRef idx="0">
            <a:schemeClr val="accent1"/>
          </a:fillRef>
          <a:effectRef idx="0">
            <a:schemeClr val="accent1"/>
          </a:effectRef>
          <a:fontRef idx="minor">
            <a:schemeClr val="tx1"/>
          </a:fontRef>
        </p:style>
      </p:cxnSp>
      <p:sp>
        <p:nvSpPr>
          <p:cNvPr id="6" name="Espace réservé du numéro de diapositive 5"/>
          <p:cNvSpPr>
            <a:spLocks noGrp="1"/>
          </p:cNvSpPr>
          <p:nvPr>
            <p:ph type="sldNum" sz="quarter" idx="12"/>
          </p:nvPr>
        </p:nvSpPr>
        <p:spPr>
          <a:xfrm>
            <a:off x="9830683" y="6453386"/>
            <a:ext cx="1596292" cy="404614"/>
          </a:xfrm>
        </p:spPr>
        <p:txBody>
          <a:bodyPr>
            <a:normAutofit/>
          </a:bodyPr>
          <a:lstStyle/>
          <a:p>
            <a:pPr>
              <a:spcAft>
                <a:spcPts val="600"/>
              </a:spcAft>
            </a:pPr>
            <a:fld id="{69E57DC2-970A-4B3E-BB1C-7A09969E49DF}" type="slidenum">
              <a:rPr lang="en-US" smtClean="0"/>
              <a:pPr>
                <a:spcAft>
                  <a:spcPts val="600"/>
                </a:spcAft>
              </a:pPr>
              <a:t>1</a:t>
            </a:fld>
            <a:endParaRPr lang="en-US"/>
          </a:p>
        </p:txBody>
      </p:sp>
    </p:spTree>
    <p:extLst>
      <p:ext uri="{BB962C8B-B14F-4D97-AF65-F5344CB8AC3E}">
        <p14:creationId xmlns:p14="http://schemas.microsoft.com/office/powerpoint/2010/main" val="13875547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194" name="Rectangle 3">
            <a:extLst>
              <a:ext uri="{FF2B5EF4-FFF2-40B4-BE49-F238E27FC236}">
                <a16:creationId xmlns:a16="http://schemas.microsoft.com/office/drawing/2014/main" id="{62A1179D-D2AD-BB64-A0A1-7C81851297E2}"/>
              </a:ext>
            </a:extLst>
          </p:cNvPr>
          <p:cNvSpPr>
            <a:spLocks noGrp="1" noChangeArrowheads="1"/>
          </p:cNvSpPr>
          <p:nvPr>
            <p:ph idx="1"/>
          </p:nvPr>
        </p:nvSpPr>
        <p:spPr>
          <a:xfrm>
            <a:off x="277402" y="779896"/>
            <a:ext cx="5470256" cy="5673489"/>
          </a:xfrm>
          <a:ln>
            <a:solidFill>
              <a:schemeClr val="bg1"/>
            </a:solidFill>
            <a:miter lim="800000"/>
            <a:headEnd/>
            <a:tailEnd/>
          </a:ln>
        </p:spPr>
        <p:txBody>
          <a:bodyPr>
            <a:noAutofit/>
          </a:bodyPr>
          <a:lstStyle/>
          <a:p>
            <a:pPr marL="0" indent="0">
              <a:lnSpc>
                <a:spcPct val="120000"/>
              </a:lnSpc>
              <a:spcBef>
                <a:spcPct val="0"/>
              </a:spcBef>
              <a:buNone/>
            </a:pPr>
            <a:r>
              <a:rPr lang="fr-CH" altLang="fr-FR" sz="1800" b="1" dirty="0">
                <a:solidFill>
                  <a:schemeClr val="tx1"/>
                </a:solidFill>
                <a:latin typeface="Arial" panose="020B0604020202020204" pitchFamily="34" charset="0"/>
                <a:ea typeface="MS PGothic" panose="020B0600070205080204" pitchFamily="34" charset="-128"/>
                <a:cs typeface="Arial" panose="020B0604020202020204" pitchFamily="34" charset="0"/>
              </a:rPr>
              <a:t>1</a:t>
            </a:r>
            <a:r>
              <a:rPr lang="fr-CH" altLang="fr-FR" sz="1800" dirty="0">
                <a:solidFill>
                  <a:schemeClr val="tx1"/>
                </a:solidFill>
                <a:latin typeface="Arial" panose="020B0604020202020204" pitchFamily="34" charset="0"/>
                <a:ea typeface="MS PGothic" panose="020B0600070205080204" pitchFamily="34" charset="-128"/>
                <a:cs typeface="Arial" panose="020B0604020202020204" pitchFamily="34" charset="0"/>
              </a:rPr>
              <a:t>/ </a:t>
            </a:r>
            <a:r>
              <a:rPr lang="fr-CH" altLang="fr-FR" sz="1800" b="1" dirty="0">
                <a:solidFill>
                  <a:schemeClr val="tx1"/>
                </a:solidFill>
                <a:latin typeface="Arial" panose="020B0604020202020204" pitchFamily="34" charset="0"/>
                <a:ea typeface="MS PGothic" panose="020B0600070205080204" pitchFamily="34" charset="-128"/>
                <a:cs typeface="Arial" panose="020B0604020202020204" pitchFamily="34" charset="0"/>
              </a:rPr>
              <a:t>Le parcours de formation de l'OSP Pédagogie</a:t>
            </a:r>
          </a:p>
          <a:p>
            <a:pPr marL="0" indent="0">
              <a:lnSpc>
                <a:spcPct val="120000"/>
              </a:lnSpc>
              <a:spcBef>
                <a:spcPct val="0"/>
              </a:spcBef>
              <a:buNone/>
            </a:pPr>
            <a:endParaRPr lang="fr-CH" altLang="fr-FR" sz="1800" b="1" dirty="0">
              <a:solidFill>
                <a:schemeClr val="tx1"/>
              </a:solidFill>
              <a:latin typeface="Arial" panose="020B0604020202020204" pitchFamily="34" charset="0"/>
              <a:ea typeface="MS PGothic" panose="020B0600070205080204" pitchFamily="34" charset="-128"/>
              <a:cs typeface="Arial" panose="020B0604020202020204" pitchFamily="34" charset="0"/>
            </a:endParaRPr>
          </a:p>
          <a:p>
            <a:pPr marL="0" indent="0">
              <a:lnSpc>
                <a:spcPct val="120000"/>
              </a:lnSpc>
              <a:spcBef>
                <a:spcPct val="0"/>
              </a:spcBef>
              <a:buNone/>
            </a:pPr>
            <a:endParaRPr lang="fr-CH" altLang="fr-FR" sz="1800" dirty="0">
              <a:solidFill>
                <a:schemeClr val="tx1"/>
              </a:solidFill>
              <a:latin typeface="Arial" panose="020B0604020202020204" pitchFamily="34" charset="0"/>
              <a:ea typeface="MS PGothic" panose="020B0600070205080204" pitchFamily="34" charset="-128"/>
              <a:cs typeface="Arial" panose="020B0604020202020204" pitchFamily="34" charset="0"/>
            </a:endParaRPr>
          </a:p>
          <a:p>
            <a:pPr marL="0" indent="0">
              <a:lnSpc>
                <a:spcPct val="120000"/>
              </a:lnSpc>
              <a:spcBef>
                <a:spcPct val="0"/>
              </a:spcBef>
              <a:buNone/>
            </a:pPr>
            <a:r>
              <a:rPr lang="fr-CH" altLang="fr-FR" sz="1800" b="1" dirty="0">
                <a:solidFill>
                  <a:schemeClr val="tx1"/>
                </a:solidFill>
                <a:latin typeface="Arial" panose="020B0604020202020204" pitchFamily="34" charset="0"/>
                <a:ea typeface="MS PGothic" panose="020B0600070205080204" pitchFamily="34" charset="-128"/>
                <a:cs typeface="Arial" panose="020B0604020202020204" pitchFamily="34" charset="0"/>
              </a:rPr>
              <a:t>2</a:t>
            </a:r>
            <a:r>
              <a:rPr lang="fr-CH" altLang="fr-FR" sz="1800" dirty="0">
                <a:solidFill>
                  <a:schemeClr val="tx1"/>
                </a:solidFill>
                <a:latin typeface="Arial" panose="020B0604020202020204" pitchFamily="34" charset="0"/>
                <a:ea typeface="MS PGothic" panose="020B0600070205080204" pitchFamily="34" charset="-128"/>
                <a:cs typeface="Arial" panose="020B0604020202020204" pitchFamily="34" charset="0"/>
              </a:rPr>
              <a:t>/</a:t>
            </a:r>
            <a:r>
              <a:rPr lang="fr-CH" altLang="fr-FR" sz="1800" b="1" dirty="0">
                <a:solidFill>
                  <a:schemeClr val="tx1"/>
                </a:solidFill>
                <a:latin typeface="Arial" panose="020B0604020202020204" pitchFamily="34" charset="0"/>
                <a:ea typeface="MS PGothic" panose="020B0600070205080204" pitchFamily="34" charset="-128"/>
                <a:cs typeface="Arial" panose="020B0604020202020204" pitchFamily="34" charset="0"/>
              </a:rPr>
              <a:t> Les disciplines de l'OSP Pédagogie : 2</a:t>
            </a:r>
            <a:r>
              <a:rPr lang="fr-CH" altLang="fr-FR" sz="1800" b="1" baseline="30000" dirty="0">
                <a:solidFill>
                  <a:schemeClr val="tx1"/>
                </a:solidFill>
                <a:latin typeface="Arial" panose="020B0604020202020204" pitchFamily="34" charset="0"/>
                <a:ea typeface="MS PGothic" panose="020B0600070205080204" pitchFamily="34" charset="-128"/>
                <a:cs typeface="Arial" panose="020B0604020202020204" pitchFamily="34" charset="0"/>
              </a:rPr>
              <a:t>ème</a:t>
            </a:r>
            <a:r>
              <a:rPr lang="fr-CH" altLang="fr-FR" sz="1800" b="1" dirty="0">
                <a:solidFill>
                  <a:schemeClr val="tx1"/>
                </a:solidFill>
                <a:latin typeface="Arial" panose="020B0604020202020204" pitchFamily="34" charset="0"/>
                <a:ea typeface="MS PGothic" panose="020B0600070205080204" pitchFamily="34" charset="-128"/>
                <a:cs typeface="Arial" panose="020B0604020202020204" pitchFamily="34" charset="0"/>
              </a:rPr>
              <a:t> et de 3</a:t>
            </a:r>
            <a:r>
              <a:rPr lang="fr-CH" altLang="fr-FR" sz="1800" b="1" baseline="30000" dirty="0">
                <a:solidFill>
                  <a:schemeClr val="tx1"/>
                </a:solidFill>
                <a:latin typeface="Arial" panose="020B0604020202020204" pitchFamily="34" charset="0"/>
                <a:ea typeface="MS PGothic" panose="020B0600070205080204" pitchFamily="34" charset="-128"/>
                <a:cs typeface="Arial" panose="020B0604020202020204" pitchFamily="34" charset="0"/>
              </a:rPr>
              <a:t>ème</a:t>
            </a:r>
            <a:r>
              <a:rPr lang="fr-CH" altLang="fr-FR" sz="1800" b="1" dirty="0">
                <a:solidFill>
                  <a:schemeClr val="tx1"/>
                </a:solidFill>
                <a:latin typeface="Arial" panose="020B0604020202020204" pitchFamily="34" charset="0"/>
                <a:ea typeface="MS PGothic" panose="020B0600070205080204" pitchFamily="34" charset="-128"/>
                <a:cs typeface="Arial" panose="020B0604020202020204" pitchFamily="34" charset="0"/>
              </a:rPr>
              <a:t> </a:t>
            </a:r>
          </a:p>
          <a:p>
            <a:pPr marL="0" indent="0">
              <a:lnSpc>
                <a:spcPct val="120000"/>
              </a:lnSpc>
              <a:spcBef>
                <a:spcPct val="0"/>
              </a:spcBef>
              <a:buNone/>
            </a:pPr>
            <a:endParaRPr lang="fr-CH" altLang="fr-FR" sz="1800" dirty="0">
              <a:solidFill>
                <a:schemeClr val="tx1"/>
              </a:solidFill>
              <a:latin typeface="Arial" panose="020B0604020202020204" pitchFamily="34" charset="0"/>
              <a:ea typeface="MS PGothic" panose="020B0600070205080204" pitchFamily="34" charset="-128"/>
              <a:cs typeface="Arial" panose="020B0604020202020204" pitchFamily="34" charset="0"/>
            </a:endParaRPr>
          </a:p>
          <a:p>
            <a:pPr marL="0" indent="0">
              <a:lnSpc>
                <a:spcPct val="120000"/>
              </a:lnSpc>
              <a:spcBef>
                <a:spcPct val="0"/>
              </a:spcBef>
              <a:buNone/>
            </a:pPr>
            <a:endParaRPr lang="fr-CH" altLang="fr-FR" sz="1800" dirty="0">
              <a:solidFill>
                <a:schemeClr val="tx1"/>
              </a:solidFill>
              <a:latin typeface="Arial" panose="020B0604020202020204" pitchFamily="34" charset="0"/>
              <a:ea typeface="MS PGothic" panose="020B0600070205080204" pitchFamily="34" charset="-128"/>
              <a:cs typeface="Arial" panose="020B0604020202020204" pitchFamily="34" charset="0"/>
            </a:endParaRPr>
          </a:p>
          <a:p>
            <a:pPr marL="0" indent="0">
              <a:lnSpc>
                <a:spcPct val="120000"/>
              </a:lnSpc>
              <a:spcBef>
                <a:spcPct val="0"/>
              </a:spcBef>
              <a:buNone/>
            </a:pPr>
            <a:r>
              <a:rPr lang="fr-CH" altLang="fr-FR" sz="1800" b="1" dirty="0">
                <a:solidFill>
                  <a:schemeClr val="tx1"/>
                </a:solidFill>
                <a:latin typeface="Arial" panose="020B0604020202020204" pitchFamily="34" charset="0"/>
                <a:ea typeface="MS PGothic" panose="020B0600070205080204" pitchFamily="34" charset="-128"/>
                <a:cs typeface="Arial" panose="020B0604020202020204" pitchFamily="34" charset="0"/>
              </a:rPr>
              <a:t>3</a:t>
            </a:r>
            <a:r>
              <a:rPr lang="fr-CH" altLang="fr-FR" sz="1800" dirty="0">
                <a:solidFill>
                  <a:schemeClr val="tx1"/>
                </a:solidFill>
                <a:latin typeface="Arial" panose="020B0604020202020204" pitchFamily="34" charset="0"/>
                <a:ea typeface="MS PGothic" panose="020B0600070205080204" pitchFamily="34" charset="-128"/>
                <a:cs typeface="Arial" panose="020B0604020202020204" pitchFamily="34" charset="0"/>
              </a:rPr>
              <a:t>/ </a:t>
            </a:r>
            <a:r>
              <a:rPr lang="fr-CH" altLang="fr-FR" sz="1800" b="1" dirty="0">
                <a:solidFill>
                  <a:schemeClr val="tx1"/>
                </a:solidFill>
                <a:latin typeface="Arial" panose="020B0604020202020204" pitchFamily="34" charset="0"/>
                <a:ea typeface="MS PGothic" panose="020B0600070205080204" pitchFamily="34" charset="-128"/>
                <a:cs typeface="Arial" panose="020B0604020202020204" pitchFamily="34" charset="0"/>
              </a:rPr>
              <a:t>Pour les élèves qui ne termineront pas l'ECG</a:t>
            </a:r>
          </a:p>
          <a:p>
            <a:pPr>
              <a:lnSpc>
                <a:spcPct val="120000"/>
              </a:lnSpc>
              <a:spcBef>
                <a:spcPct val="0"/>
              </a:spcBef>
            </a:pPr>
            <a:endParaRPr lang="fr-CH" altLang="fr-FR" sz="1800" b="1" dirty="0">
              <a:solidFill>
                <a:schemeClr val="tx1"/>
              </a:solidFill>
              <a:latin typeface="Arial" panose="020B0604020202020204" pitchFamily="34" charset="0"/>
              <a:ea typeface="MS PGothic" panose="020B0600070205080204" pitchFamily="34" charset="-128"/>
              <a:cs typeface="Arial" panose="020B0604020202020204" pitchFamily="34" charset="0"/>
            </a:endParaRPr>
          </a:p>
          <a:p>
            <a:pPr>
              <a:lnSpc>
                <a:spcPct val="120000"/>
              </a:lnSpc>
              <a:spcBef>
                <a:spcPct val="0"/>
              </a:spcBef>
            </a:pPr>
            <a:endParaRPr lang="fr-CH" altLang="fr-FR" sz="1800" b="1" dirty="0">
              <a:solidFill>
                <a:schemeClr val="tx1"/>
              </a:solidFill>
              <a:latin typeface="Arial" panose="020B0604020202020204" pitchFamily="34" charset="0"/>
              <a:ea typeface="MS PGothic" panose="020B0600070205080204" pitchFamily="34" charset="-128"/>
              <a:cs typeface="Arial" panose="020B0604020202020204" pitchFamily="34" charset="0"/>
            </a:endParaRPr>
          </a:p>
          <a:p>
            <a:pPr marL="0" indent="0">
              <a:lnSpc>
                <a:spcPct val="120000"/>
              </a:lnSpc>
              <a:spcBef>
                <a:spcPct val="0"/>
              </a:spcBef>
              <a:buNone/>
            </a:pPr>
            <a:r>
              <a:rPr lang="fr-CH" altLang="fr-FR" sz="1800" b="1" dirty="0">
                <a:solidFill>
                  <a:schemeClr val="tx1"/>
                </a:solidFill>
                <a:latin typeface="Arial" panose="020B0604020202020204" pitchFamily="34" charset="0"/>
                <a:ea typeface="MS PGothic" panose="020B0600070205080204" pitchFamily="34" charset="-128"/>
                <a:cs typeface="Arial" panose="020B0604020202020204" pitchFamily="34" charset="0"/>
              </a:rPr>
              <a:t>4/</a:t>
            </a:r>
            <a:r>
              <a:rPr lang="fr-CH" altLang="fr-FR" sz="1800" dirty="0">
                <a:solidFill>
                  <a:schemeClr val="tx1"/>
                </a:solidFill>
                <a:latin typeface="Arial" panose="020B0604020202020204" pitchFamily="34" charset="0"/>
                <a:ea typeface="MS PGothic" panose="020B0600070205080204" pitchFamily="34" charset="-128"/>
                <a:cs typeface="Arial" panose="020B0604020202020204" pitchFamily="34" charset="0"/>
              </a:rPr>
              <a:t> </a:t>
            </a:r>
            <a:r>
              <a:rPr lang="fr-CH" altLang="fr-FR" sz="1800" b="1" dirty="0">
                <a:solidFill>
                  <a:schemeClr val="tx1"/>
                </a:solidFill>
                <a:latin typeface="Arial" panose="020B0604020202020204" pitchFamily="34" charset="0"/>
                <a:ea typeface="MS PGothic" panose="020B0600070205080204" pitchFamily="34" charset="-128"/>
                <a:cs typeface="Arial" panose="020B0604020202020204" pitchFamily="34" charset="0"/>
              </a:rPr>
              <a:t>Les formations après le certificat de l'OSP Pédagogie</a:t>
            </a:r>
          </a:p>
          <a:p>
            <a:pPr marL="0" indent="0">
              <a:lnSpc>
                <a:spcPct val="120000"/>
              </a:lnSpc>
              <a:spcBef>
                <a:spcPct val="0"/>
              </a:spcBef>
              <a:buNone/>
            </a:pPr>
            <a:endParaRPr lang="fr-CH" altLang="fr-FR" sz="1800" b="1" dirty="0">
              <a:solidFill>
                <a:schemeClr val="tx1"/>
              </a:solidFill>
              <a:latin typeface="Arial" panose="020B0604020202020204" pitchFamily="34" charset="0"/>
              <a:ea typeface="MS PGothic" panose="020B0600070205080204" pitchFamily="34" charset="-128"/>
              <a:cs typeface="Arial" panose="020B0604020202020204" pitchFamily="34" charset="0"/>
            </a:endParaRPr>
          </a:p>
          <a:p>
            <a:pPr marL="0" indent="0">
              <a:lnSpc>
                <a:spcPct val="120000"/>
              </a:lnSpc>
              <a:spcBef>
                <a:spcPct val="0"/>
              </a:spcBef>
              <a:buNone/>
            </a:pPr>
            <a:endParaRPr lang="fr-CH" altLang="fr-FR" sz="1800" b="1" dirty="0">
              <a:solidFill>
                <a:schemeClr val="tx1"/>
              </a:solidFill>
              <a:latin typeface="Arial" panose="020B0604020202020204" pitchFamily="34" charset="0"/>
              <a:ea typeface="MS PGothic" panose="020B0600070205080204" pitchFamily="34" charset="-128"/>
              <a:cs typeface="Arial" panose="020B0604020202020204" pitchFamily="34" charset="0"/>
            </a:endParaRPr>
          </a:p>
          <a:p>
            <a:pPr marL="0" indent="0">
              <a:lnSpc>
                <a:spcPct val="120000"/>
              </a:lnSpc>
              <a:spcBef>
                <a:spcPct val="0"/>
              </a:spcBef>
              <a:buNone/>
            </a:pPr>
            <a:r>
              <a:rPr lang="fr-CH" altLang="fr-FR" sz="1800" b="1" dirty="0">
                <a:solidFill>
                  <a:schemeClr val="tx1"/>
                </a:solidFill>
                <a:latin typeface="Arial" panose="020B0604020202020204" pitchFamily="34" charset="0"/>
                <a:ea typeface="MS PGothic" panose="020B0600070205080204" pitchFamily="34" charset="-128"/>
                <a:cs typeface="Arial" panose="020B0604020202020204" pitchFamily="34" charset="0"/>
              </a:rPr>
              <a:t>5</a:t>
            </a:r>
            <a:r>
              <a:rPr lang="fr-CH" altLang="fr-FR" sz="1800" dirty="0">
                <a:solidFill>
                  <a:schemeClr val="tx1"/>
                </a:solidFill>
                <a:latin typeface="Arial" panose="020B0604020202020204" pitchFamily="34" charset="0"/>
                <a:ea typeface="MS PGothic" panose="020B0600070205080204" pitchFamily="34" charset="-128"/>
                <a:cs typeface="Arial" panose="020B0604020202020204" pitchFamily="34" charset="0"/>
              </a:rPr>
              <a:t>/ </a:t>
            </a:r>
            <a:r>
              <a:rPr lang="fr-CH" altLang="fr-FR" sz="1800" b="1" dirty="0">
                <a:solidFill>
                  <a:schemeClr val="tx1"/>
                </a:solidFill>
                <a:latin typeface="Arial" panose="020B0604020202020204" pitchFamily="34" charset="0"/>
                <a:ea typeface="MS PGothic" panose="020B0600070205080204" pitchFamily="34" charset="-128"/>
                <a:cs typeface="Arial" panose="020B0604020202020204" pitchFamily="34" charset="0"/>
              </a:rPr>
              <a:t>La formation ES d'éducatrice et d'éducateur de l'enfance </a:t>
            </a:r>
            <a:br>
              <a:rPr lang="fr-CH" altLang="fr-FR" sz="1800" dirty="0">
                <a:solidFill>
                  <a:schemeClr val="tx1"/>
                </a:solidFill>
                <a:latin typeface="Arial" panose="020B0604020202020204" pitchFamily="34" charset="0"/>
                <a:ea typeface="MS PGothic" panose="020B0600070205080204" pitchFamily="34" charset="-128"/>
                <a:cs typeface="Arial" panose="020B0604020202020204" pitchFamily="34" charset="0"/>
              </a:rPr>
            </a:br>
            <a:r>
              <a:rPr lang="fr-CH" altLang="fr-FR" sz="1800" dirty="0">
                <a:solidFill>
                  <a:schemeClr val="tx1"/>
                </a:solidFill>
                <a:latin typeface="Arial" panose="020B0604020202020204" pitchFamily="34" charset="0"/>
                <a:ea typeface="MS PGothic" panose="020B0600070205080204" pitchFamily="34" charset="-128"/>
                <a:cs typeface="Arial" panose="020B0604020202020204" pitchFamily="34" charset="0"/>
              </a:rPr>
              <a:t>            </a:t>
            </a:r>
            <a:br>
              <a:rPr lang="fr-CH" altLang="fr-FR" sz="1800" dirty="0">
                <a:solidFill>
                  <a:schemeClr val="tx1"/>
                </a:solidFill>
                <a:latin typeface="Arial" panose="020B0604020202020204" pitchFamily="34" charset="0"/>
                <a:ea typeface="MS PGothic" panose="020B0600070205080204" pitchFamily="34" charset="-128"/>
                <a:cs typeface="Arial" panose="020B0604020202020204" pitchFamily="34" charset="0"/>
              </a:rPr>
            </a:br>
            <a:endParaRPr lang="fr-CH" altLang="fr-FR" sz="1800" b="1" dirty="0">
              <a:solidFill>
                <a:schemeClr val="tx1"/>
              </a:solidFill>
              <a:latin typeface="Arial" panose="020B0604020202020204" pitchFamily="34" charset="0"/>
              <a:cs typeface="Arial" panose="020B0604020202020204" pitchFamily="34" charset="0"/>
            </a:endParaRPr>
          </a:p>
          <a:p>
            <a:pPr marL="0" indent="0">
              <a:lnSpc>
                <a:spcPct val="120000"/>
              </a:lnSpc>
              <a:spcBef>
                <a:spcPct val="0"/>
              </a:spcBef>
              <a:buNone/>
            </a:pPr>
            <a:endParaRPr lang="fr-CH" altLang="fr-FR" sz="1800" dirty="0">
              <a:solidFill>
                <a:schemeClr val="tx1"/>
              </a:solidFill>
              <a:latin typeface="Arial" panose="020B0604020202020204" pitchFamily="34" charset="0"/>
              <a:ea typeface="MS PGothic" panose="020B0600070205080204" pitchFamily="34" charset="-128"/>
              <a:cs typeface="Arial" panose="020B0604020202020204" pitchFamily="34" charset="0"/>
            </a:endParaRPr>
          </a:p>
          <a:p>
            <a:pPr marL="0" lvl="2">
              <a:lnSpc>
                <a:spcPct val="120000"/>
              </a:lnSpc>
              <a:spcBef>
                <a:spcPct val="0"/>
              </a:spcBef>
              <a:buClrTx/>
              <a:buSzTx/>
              <a:buNone/>
            </a:pPr>
            <a:endParaRPr lang="fr-CH" altLang="fr-FR" dirty="0">
              <a:solidFill>
                <a:schemeClr val="tx1"/>
              </a:solidFill>
              <a:latin typeface="Arial" panose="020B0604020202020204" pitchFamily="34" charset="0"/>
              <a:cs typeface="Arial" panose="020B0604020202020204" pitchFamily="34" charset="0"/>
            </a:endParaRPr>
          </a:p>
          <a:p>
            <a:pPr eaLnBrk="1" hangingPunct="1">
              <a:lnSpc>
                <a:spcPct val="120000"/>
              </a:lnSpc>
              <a:spcBef>
                <a:spcPct val="0"/>
              </a:spcBef>
              <a:buClrTx/>
              <a:buSzTx/>
              <a:buFont typeface="Wingdings 2" pitchFamily="2" charset="2"/>
              <a:buNone/>
            </a:pPr>
            <a:r>
              <a:rPr lang="fr-CH" altLang="fr-FR" sz="1800" dirty="0">
                <a:solidFill>
                  <a:schemeClr val="tx1"/>
                </a:solidFill>
                <a:latin typeface="Arial" panose="020B0604020202020204" pitchFamily="34" charset="0"/>
                <a:ea typeface="MS PGothic" panose="020B0600070205080204" pitchFamily="34" charset="-128"/>
                <a:cs typeface="Arial" panose="020B0604020202020204" pitchFamily="34" charset="0"/>
              </a:rPr>
              <a:t>	</a:t>
            </a:r>
            <a:endParaRPr lang="fr-FR" altLang="fr-FR" sz="1800" dirty="0">
              <a:solidFill>
                <a:schemeClr val="tx1"/>
              </a:solidFill>
              <a:latin typeface="Arial" panose="020B0604020202020204" pitchFamily="34" charset="0"/>
              <a:ea typeface="MS PGothic" panose="020B0600070205080204" pitchFamily="34" charset="-128"/>
              <a:cs typeface="Arial" panose="020B0604020202020204" pitchFamily="34" charset="0"/>
            </a:endParaRPr>
          </a:p>
        </p:txBody>
      </p:sp>
      <p:sp>
        <p:nvSpPr>
          <p:cNvPr id="3" name="Espace réservé du numéro de diapositive 2"/>
          <p:cNvSpPr>
            <a:spLocks noGrp="1"/>
          </p:cNvSpPr>
          <p:nvPr>
            <p:ph type="sldNum" sz="quarter" idx="12"/>
          </p:nvPr>
        </p:nvSpPr>
        <p:spPr/>
        <p:txBody>
          <a:bodyPr/>
          <a:lstStyle/>
          <a:p>
            <a:fld id="{69E57DC2-970A-4B3E-BB1C-7A09969E49DF}" type="slidenum">
              <a:rPr lang="en-US" smtClean="0"/>
              <a:t>2</a:t>
            </a:fld>
            <a:endParaRPr lang="en-US" dirty="0"/>
          </a:p>
        </p:txBody>
      </p:sp>
      <p:sp>
        <p:nvSpPr>
          <p:cNvPr id="16388" name="TextBox 2">
            <a:extLst>
              <a:ext uri="{FF2B5EF4-FFF2-40B4-BE49-F238E27FC236}">
                <a16:creationId xmlns:a16="http://schemas.microsoft.com/office/drawing/2014/main" id="{3A51E5D4-0FCC-32D0-E87D-E9D35C0D1D42}"/>
              </a:ext>
            </a:extLst>
          </p:cNvPr>
          <p:cNvSpPr txBox="1">
            <a:spLocks noChangeArrowheads="1"/>
          </p:cNvSpPr>
          <p:nvPr/>
        </p:nvSpPr>
        <p:spPr bwMode="auto">
          <a:xfrm flipH="1">
            <a:off x="277401" y="133566"/>
            <a:ext cx="2424702" cy="646331"/>
          </a:xfrm>
          <a:prstGeom prst="rect">
            <a:avLst/>
          </a:prstGeom>
          <a:noFill/>
          <a:ln>
            <a:noFill/>
          </a:ln>
        </p:spPr>
        <p:txBody>
          <a:bodyPr wrap="square">
            <a:spAutoFit/>
          </a:bodyPr>
          <a:lstStyle>
            <a:lvl1pPr eaLnBrk="0" hangingPunct="0">
              <a:defRPr sz="3200">
                <a:solidFill>
                  <a:schemeClr val="tx1"/>
                </a:solidFill>
                <a:latin typeface="Arial" charset="0"/>
                <a:ea typeface="ＭＳ Ｐゴシック" charset="0"/>
                <a:cs typeface="ＭＳ Ｐゴシック" charset="0"/>
              </a:defRPr>
            </a:lvl1pPr>
            <a:lvl2pPr marL="742950" indent="-285750" eaLnBrk="0" hangingPunct="0">
              <a:defRPr sz="3200">
                <a:solidFill>
                  <a:schemeClr val="tx1"/>
                </a:solidFill>
                <a:latin typeface="Arial" charset="0"/>
                <a:ea typeface="ＭＳ Ｐゴシック" charset="0"/>
              </a:defRPr>
            </a:lvl2pPr>
            <a:lvl3pPr marL="1143000" indent="-228600" eaLnBrk="0" hangingPunct="0">
              <a:defRPr sz="3200">
                <a:solidFill>
                  <a:schemeClr val="tx1"/>
                </a:solidFill>
                <a:latin typeface="Arial" charset="0"/>
                <a:ea typeface="ＭＳ Ｐゴシック" charset="0"/>
              </a:defRPr>
            </a:lvl3pPr>
            <a:lvl4pPr marL="1600200" indent="-228600" eaLnBrk="0" hangingPunct="0">
              <a:defRPr sz="3200">
                <a:solidFill>
                  <a:schemeClr val="tx1"/>
                </a:solidFill>
                <a:latin typeface="Arial" charset="0"/>
                <a:ea typeface="ＭＳ Ｐゴシック" charset="0"/>
              </a:defRPr>
            </a:lvl4pPr>
            <a:lvl5pPr marL="2057400" indent="-228600" eaLnBrk="0" hangingPunct="0">
              <a:defRPr sz="3200">
                <a:solidFill>
                  <a:schemeClr val="tx1"/>
                </a:solidFill>
                <a:latin typeface="Arial" charset="0"/>
                <a:ea typeface="ＭＳ Ｐゴシック" charset="0"/>
              </a:defRPr>
            </a:lvl5pPr>
            <a:lvl6pPr marL="2514600" indent="-228600" eaLnBrk="0" fontAlgn="base" hangingPunct="0">
              <a:spcBef>
                <a:spcPct val="0"/>
              </a:spcBef>
              <a:spcAft>
                <a:spcPct val="0"/>
              </a:spcAft>
              <a:defRPr sz="3200">
                <a:solidFill>
                  <a:schemeClr val="tx1"/>
                </a:solidFill>
                <a:latin typeface="Arial" charset="0"/>
                <a:ea typeface="ＭＳ Ｐゴシック" charset="0"/>
              </a:defRPr>
            </a:lvl6pPr>
            <a:lvl7pPr marL="2971800" indent="-228600" eaLnBrk="0" fontAlgn="base" hangingPunct="0">
              <a:spcBef>
                <a:spcPct val="0"/>
              </a:spcBef>
              <a:spcAft>
                <a:spcPct val="0"/>
              </a:spcAft>
              <a:defRPr sz="3200">
                <a:solidFill>
                  <a:schemeClr val="tx1"/>
                </a:solidFill>
                <a:latin typeface="Arial" charset="0"/>
                <a:ea typeface="ＭＳ Ｐゴシック" charset="0"/>
              </a:defRPr>
            </a:lvl7pPr>
            <a:lvl8pPr marL="3429000" indent="-228600" eaLnBrk="0" fontAlgn="base" hangingPunct="0">
              <a:spcBef>
                <a:spcPct val="0"/>
              </a:spcBef>
              <a:spcAft>
                <a:spcPct val="0"/>
              </a:spcAft>
              <a:defRPr sz="3200">
                <a:solidFill>
                  <a:schemeClr val="tx1"/>
                </a:solidFill>
                <a:latin typeface="Arial" charset="0"/>
                <a:ea typeface="ＭＳ Ｐゴシック" charset="0"/>
              </a:defRPr>
            </a:lvl8pPr>
            <a:lvl9pPr marL="3886200" indent="-228600" eaLnBrk="0" fontAlgn="base" hangingPunct="0">
              <a:spcBef>
                <a:spcPct val="0"/>
              </a:spcBef>
              <a:spcAft>
                <a:spcPct val="0"/>
              </a:spcAft>
              <a:defRPr sz="3200">
                <a:solidFill>
                  <a:schemeClr val="tx1"/>
                </a:solidFill>
                <a:latin typeface="Arial" charset="0"/>
                <a:ea typeface="ＭＳ Ｐゴシック" charset="0"/>
              </a:defRPr>
            </a:lvl9pPr>
          </a:lstStyle>
          <a:p>
            <a:pPr eaLnBrk="1" hangingPunct="1">
              <a:defRPr/>
            </a:pPr>
            <a:r>
              <a:rPr lang="en-US" sz="3600" b="1" dirty="0" err="1">
                <a:ln w="12700">
                  <a:solidFill>
                    <a:schemeClr val="tx2">
                      <a:satMod val="155000"/>
                    </a:schemeClr>
                  </a:solidFill>
                  <a:prstDash val="solid"/>
                </a:ln>
                <a:solidFill>
                  <a:srgbClr val="00B050"/>
                </a:solidFill>
                <a:effectLst>
                  <a:outerShdw blurRad="41275" dist="20320" dir="1800000" algn="tl" rotWithShape="0">
                    <a:srgbClr val="000000">
                      <a:alpha val="40000"/>
                    </a:srgbClr>
                  </a:outerShdw>
                </a:effectLst>
                <a:latin typeface="Arial" panose="020B0604020202020204" pitchFamily="34" charset="0"/>
                <a:cs typeface="Arial" panose="020B0604020202020204" pitchFamily="34" charset="0"/>
              </a:rPr>
              <a:t>Sommaire</a:t>
            </a:r>
            <a:endParaRPr lang="en-US" sz="3600" b="1" dirty="0">
              <a:ln w="12700">
                <a:solidFill>
                  <a:schemeClr val="tx2">
                    <a:satMod val="155000"/>
                  </a:schemeClr>
                </a:solidFill>
                <a:prstDash val="solid"/>
              </a:ln>
              <a:solidFill>
                <a:srgbClr val="00B050"/>
              </a:solidFill>
              <a:effectLst>
                <a:outerShdw blurRad="41275" dist="20320" dir="1800000" algn="tl" rotWithShape="0">
                  <a:srgbClr val="000000">
                    <a:alpha val="40000"/>
                  </a:srgbClr>
                </a:outerShdw>
              </a:effectLst>
              <a:latin typeface="Arial" panose="020B0604020202020204" pitchFamily="34" charset="0"/>
              <a:cs typeface="Arial" panose="020B0604020202020204" pitchFamily="34" charset="0"/>
            </a:endParaRPr>
          </a:p>
        </p:txBody>
      </p:sp>
      <p:sp>
        <p:nvSpPr>
          <p:cNvPr id="7" name="Rectangle 3">
            <a:extLst>
              <a:ext uri="{FF2B5EF4-FFF2-40B4-BE49-F238E27FC236}">
                <a16:creationId xmlns:a16="http://schemas.microsoft.com/office/drawing/2014/main" id="{62A1179D-D2AD-BB64-A0A1-7C81851297E2}"/>
              </a:ext>
            </a:extLst>
          </p:cNvPr>
          <p:cNvSpPr txBox="1">
            <a:spLocks noChangeArrowheads="1"/>
          </p:cNvSpPr>
          <p:nvPr/>
        </p:nvSpPr>
        <p:spPr>
          <a:xfrm>
            <a:off x="5985212" y="779896"/>
            <a:ext cx="5929387" cy="5673489"/>
          </a:xfrm>
          <a:prstGeom prst="rect">
            <a:avLst/>
          </a:prstGeom>
          <a:ln>
            <a:solidFill>
              <a:schemeClr val="bg1"/>
            </a:solidFill>
            <a:miter lim="800000"/>
            <a:headEnd/>
            <a:tailEnd/>
          </a:ln>
        </p:spPr>
        <p:txBody>
          <a:bodyPr vert="horz" lIns="91440" tIns="45720" rIns="91440" bIns="45720" rtlCol="0">
            <a:noAutofit/>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marL="0" lvl="2">
              <a:lnSpc>
                <a:spcPct val="120000"/>
              </a:lnSpc>
              <a:spcBef>
                <a:spcPct val="0"/>
              </a:spcBef>
              <a:buFont typeface="Franklin Gothic Book" panose="020B0503020102020204" pitchFamily="34" charset="0"/>
              <a:buNone/>
            </a:pPr>
            <a:r>
              <a:rPr lang="fr-CH" altLang="fr-FR" b="1" dirty="0">
                <a:solidFill>
                  <a:schemeClr val="tx1"/>
                </a:solidFill>
                <a:latin typeface="Arial" panose="020B0604020202020204" pitchFamily="34" charset="0"/>
                <a:cs typeface="Arial" panose="020B0604020202020204" pitchFamily="34" charset="0"/>
              </a:rPr>
              <a:t>6</a:t>
            </a:r>
            <a:r>
              <a:rPr lang="fr-CH" altLang="fr-FR" dirty="0">
                <a:solidFill>
                  <a:schemeClr val="tx1"/>
                </a:solidFill>
                <a:latin typeface="Arial" panose="020B0604020202020204" pitchFamily="34" charset="0"/>
                <a:cs typeface="Arial" panose="020B0604020202020204" pitchFamily="34" charset="0"/>
              </a:rPr>
              <a:t>/ </a:t>
            </a:r>
            <a:r>
              <a:rPr lang="fr-CH" altLang="fr-FR" b="1" dirty="0">
                <a:solidFill>
                  <a:schemeClr val="tx1"/>
                </a:solidFill>
                <a:latin typeface="Arial" panose="020B0604020202020204" pitchFamily="34" charset="0"/>
                <a:cs typeface="Arial" panose="020B0604020202020204" pitchFamily="34" charset="0"/>
              </a:rPr>
              <a:t>La MSPE - Maturité Spécialisée Pédagogie</a:t>
            </a:r>
          </a:p>
          <a:p>
            <a:pPr marL="0" indent="0">
              <a:lnSpc>
                <a:spcPct val="120000"/>
              </a:lnSpc>
              <a:spcBef>
                <a:spcPct val="0"/>
              </a:spcBef>
              <a:buFont typeface="Franklin Gothic Book" panose="020B0503020102020204" pitchFamily="34" charset="0"/>
              <a:buNone/>
            </a:pPr>
            <a:r>
              <a:rPr lang="fr-CH" altLang="fr-FR" sz="1800" dirty="0">
                <a:solidFill>
                  <a:schemeClr val="tx1"/>
                </a:solidFill>
                <a:latin typeface="Arial" panose="020B0604020202020204" pitchFamily="34" charset="0"/>
                <a:ea typeface="MS PGothic" panose="020B0600070205080204" pitchFamily="34" charset="-128"/>
                <a:cs typeface="Arial" panose="020B0604020202020204" pitchFamily="34" charset="0"/>
              </a:rPr>
              <a:t>     </a:t>
            </a:r>
          </a:p>
          <a:p>
            <a:pPr marL="0" indent="0">
              <a:lnSpc>
                <a:spcPct val="120000"/>
              </a:lnSpc>
              <a:spcBef>
                <a:spcPct val="0"/>
              </a:spcBef>
              <a:buFont typeface="Franklin Gothic Book" panose="020B0503020102020204" pitchFamily="34" charset="0"/>
              <a:buNone/>
            </a:pPr>
            <a:r>
              <a:rPr lang="fr-CH" altLang="fr-FR" sz="1800" dirty="0">
                <a:solidFill>
                  <a:schemeClr val="tx1"/>
                </a:solidFill>
                <a:latin typeface="Arial" panose="020B0604020202020204" pitchFamily="34" charset="0"/>
                <a:ea typeface="MS PGothic" panose="020B0600070205080204" pitchFamily="34" charset="-128"/>
                <a:cs typeface="Arial" panose="020B0604020202020204" pitchFamily="34" charset="0"/>
              </a:rPr>
              <a:t>              A. But de la formation</a:t>
            </a:r>
            <a:br>
              <a:rPr lang="fr-CH" altLang="fr-FR" sz="1800" dirty="0">
                <a:solidFill>
                  <a:schemeClr val="tx1"/>
                </a:solidFill>
                <a:latin typeface="Arial" panose="020B0604020202020204" pitchFamily="34" charset="0"/>
                <a:ea typeface="MS PGothic" panose="020B0600070205080204" pitchFamily="34" charset="-128"/>
                <a:cs typeface="Arial" panose="020B0604020202020204" pitchFamily="34" charset="0"/>
              </a:rPr>
            </a:br>
            <a:r>
              <a:rPr lang="fr-CH" altLang="fr-FR" sz="1800" dirty="0">
                <a:solidFill>
                  <a:schemeClr val="tx1"/>
                </a:solidFill>
                <a:latin typeface="Arial" panose="020B0604020202020204" pitchFamily="34" charset="0"/>
                <a:ea typeface="MS PGothic" panose="020B0600070205080204" pitchFamily="34" charset="-128"/>
                <a:cs typeface="Arial" panose="020B0604020202020204" pitchFamily="34" charset="0"/>
              </a:rPr>
              <a:t>              B. Conditions d'admission / séjour 		linguistique</a:t>
            </a:r>
          </a:p>
          <a:p>
            <a:pPr marL="0" indent="0">
              <a:lnSpc>
                <a:spcPct val="120000"/>
              </a:lnSpc>
              <a:spcBef>
                <a:spcPct val="0"/>
              </a:spcBef>
              <a:buFont typeface="Franklin Gothic Book" panose="020B0503020102020204" pitchFamily="34" charset="0"/>
              <a:buNone/>
            </a:pPr>
            <a:r>
              <a:rPr lang="fr-CH" altLang="fr-FR" sz="1800" dirty="0">
                <a:solidFill>
                  <a:schemeClr val="tx1"/>
                </a:solidFill>
                <a:latin typeface="Arial" panose="020B0604020202020204" pitchFamily="34" charset="0"/>
                <a:ea typeface="MS PGothic" panose="020B0600070205080204" pitchFamily="34" charset="-128"/>
                <a:cs typeface="Arial" panose="020B0604020202020204" pitchFamily="34" charset="0"/>
              </a:rPr>
              <a:t>	C. Contenus de la MSPE</a:t>
            </a:r>
          </a:p>
          <a:p>
            <a:pPr marL="0" indent="0">
              <a:lnSpc>
                <a:spcPct val="120000"/>
              </a:lnSpc>
              <a:spcBef>
                <a:spcPct val="0"/>
              </a:spcBef>
              <a:buFont typeface="Franklin Gothic Book" panose="020B0503020102020204" pitchFamily="34" charset="0"/>
              <a:buNone/>
            </a:pPr>
            <a:r>
              <a:rPr lang="fr-CH" altLang="fr-FR" sz="1800" dirty="0">
                <a:solidFill>
                  <a:schemeClr val="tx1"/>
                </a:solidFill>
                <a:latin typeface="Arial" panose="020B0604020202020204" pitchFamily="34" charset="0"/>
                <a:ea typeface="MS PGothic" panose="020B0600070205080204" pitchFamily="34" charset="-128"/>
                <a:cs typeface="Arial" panose="020B0604020202020204" pitchFamily="34" charset="0"/>
              </a:rPr>
              <a:t>	D. Travail de maturité spécialisé (</a:t>
            </a:r>
            <a:r>
              <a:rPr lang="fr-CH" altLang="fr-FR" sz="1800" dirty="0" err="1">
                <a:solidFill>
                  <a:schemeClr val="tx1"/>
                </a:solidFill>
                <a:latin typeface="Arial" panose="020B0604020202020204" pitchFamily="34" charset="0"/>
                <a:ea typeface="MS PGothic" panose="020B0600070205080204" pitchFamily="34" charset="-128"/>
                <a:cs typeface="Arial" panose="020B0604020202020204" pitchFamily="34" charset="0"/>
              </a:rPr>
              <a:t>TMsp</a:t>
            </a:r>
            <a:r>
              <a:rPr lang="fr-CH" altLang="fr-FR" sz="1800" dirty="0">
                <a:solidFill>
                  <a:schemeClr val="tx1"/>
                </a:solidFill>
                <a:latin typeface="Arial" panose="020B0604020202020204" pitchFamily="34" charset="0"/>
                <a:ea typeface="MS PGothic" panose="020B0600070205080204" pitchFamily="34" charset="-128"/>
                <a:cs typeface="Arial" panose="020B0604020202020204" pitchFamily="34" charset="0"/>
              </a:rPr>
              <a:t>)</a:t>
            </a:r>
          </a:p>
          <a:p>
            <a:pPr marL="0" indent="0">
              <a:lnSpc>
                <a:spcPct val="120000"/>
              </a:lnSpc>
              <a:spcBef>
                <a:spcPct val="0"/>
              </a:spcBef>
              <a:buFont typeface="Franklin Gothic Book" panose="020B0503020102020204" pitchFamily="34" charset="0"/>
              <a:buNone/>
            </a:pPr>
            <a:r>
              <a:rPr lang="fr-CH" altLang="fr-FR" sz="1800" dirty="0">
                <a:solidFill>
                  <a:schemeClr val="tx1"/>
                </a:solidFill>
                <a:latin typeface="Arial" panose="020B0604020202020204" pitchFamily="34" charset="0"/>
                <a:ea typeface="MS PGothic" panose="020B0600070205080204" pitchFamily="34" charset="-128"/>
                <a:cs typeface="Arial" panose="020B0604020202020204" pitchFamily="34" charset="0"/>
              </a:rPr>
              <a:t>	E. Réussite de la MSPE</a:t>
            </a:r>
          </a:p>
          <a:p>
            <a:pPr marL="0" lvl="2">
              <a:lnSpc>
                <a:spcPct val="120000"/>
              </a:lnSpc>
              <a:spcBef>
                <a:spcPct val="0"/>
              </a:spcBef>
              <a:buFont typeface="Franklin Gothic Book" panose="020B0503020102020204" pitchFamily="34" charset="0"/>
              <a:buNone/>
            </a:pPr>
            <a:endParaRPr lang="fr-CH" altLang="fr-FR" dirty="0">
              <a:solidFill>
                <a:schemeClr val="tx1"/>
              </a:solidFill>
              <a:latin typeface="Arial" panose="020B0604020202020204" pitchFamily="34" charset="0"/>
              <a:cs typeface="Arial" panose="020B0604020202020204" pitchFamily="34" charset="0"/>
            </a:endParaRPr>
          </a:p>
          <a:p>
            <a:pPr>
              <a:lnSpc>
                <a:spcPct val="120000"/>
              </a:lnSpc>
              <a:spcBef>
                <a:spcPct val="0"/>
              </a:spcBef>
              <a:buFont typeface="Wingdings 2" pitchFamily="2" charset="2"/>
              <a:buNone/>
            </a:pPr>
            <a:r>
              <a:rPr lang="fr-CH" altLang="fr-FR" sz="1800" b="1" dirty="0">
                <a:solidFill>
                  <a:schemeClr val="tx1"/>
                </a:solidFill>
                <a:latin typeface="Arial" panose="020B0604020202020204" pitchFamily="34" charset="0"/>
                <a:cs typeface="Arial" panose="020B0604020202020204" pitchFamily="34" charset="0"/>
              </a:rPr>
              <a:t>7</a:t>
            </a:r>
            <a:r>
              <a:rPr lang="fr-CH" altLang="fr-FR" sz="1800" dirty="0">
                <a:solidFill>
                  <a:schemeClr val="tx1"/>
                </a:solidFill>
                <a:latin typeface="Arial" panose="020B0604020202020204" pitchFamily="34" charset="0"/>
                <a:cs typeface="Arial" panose="020B0604020202020204" pitchFamily="34" charset="0"/>
              </a:rPr>
              <a:t>/ </a:t>
            </a:r>
            <a:r>
              <a:rPr lang="fr-CH" altLang="fr-FR" sz="1800" b="1" dirty="0">
                <a:solidFill>
                  <a:schemeClr val="tx1"/>
                </a:solidFill>
                <a:latin typeface="Arial" panose="020B0604020202020204" pitchFamily="34" charset="0"/>
                <a:cs typeface="Arial" panose="020B0604020202020204" pitchFamily="34" charset="0"/>
              </a:rPr>
              <a:t>Collège pour Adultes</a:t>
            </a:r>
          </a:p>
          <a:p>
            <a:pPr>
              <a:lnSpc>
                <a:spcPct val="120000"/>
              </a:lnSpc>
              <a:spcBef>
                <a:spcPct val="0"/>
              </a:spcBef>
              <a:buFont typeface="Wingdings 2" pitchFamily="2" charset="2"/>
              <a:buNone/>
            </a:pPr>
            <a:endParaRPr lang="fr-CH" altLang="fr-FR" sz="1800" dirty="0">
              <a:solidFill>
                <a:schemeClr val="tx1"/>
              </a:solidFill>
              <a:latin typeface="Arial" panose="020B0604020202020204" pitchFamily="34" charset="0"/>
              <a:cs typeface="Arial" panose="020B0604020202020204" pitchFamily="34" charset="0"/>
            </a:endParaRPr>
          </a:p>
          <a:p>
            <a:pPr lvl="1">
              <a:lnSpc>
                <a:spcPct val="120000"/>
              </a:lnSpc>
              <a:spcBef>
                <a:spcPct val="0"/>
              </a:spcBef>
              <a:buFont typeface="Wingdings" panose="05000000000000000000" pitchFamily="2" charset="2"/>
              <a:buChar char="§"/>
            </a:pPr>
            <a:r>
              <a:rPr lang="fr-CH" altLang="fr-FR" sz="1800" i="0" dirty="0">
                <a:solidFill>
                  <a:schemeClr val="tx1"/>
                </a:solidFill>
                <a:latin typeface="Arial" panose="020B0604020202020204" pitchFamily="34" charset="0"/>
                <a:cs typeface="Arial" panose="020B0604020202020204" pitchFamily="34" charset="0"/>
              </a:rPr>
              <a:t>Passerelle DUBS</a:t>
            </a:r>
          </a:p>
          <a:p>
            <a:pPr lvl="1">
              <a:lnSpc>
                <a:spcPct val="120000"/>
              </a:lnSpc>
              <a:spcBef>
                <a:spcPct val="0"/>
              </a:spcBef>
              <a:buFont typeface="Wingdings" panose="05000000000000000000" pitchFamily="2" charset="2"/>
              <a:buChar char="§"/>
            </a:pPr>
            <a:r>
              <a:rPr lang="fr-CH" altLang="fr-FR" sz="1800" i="0" dirty="0">
                <a:solidFill>
                  <a:schemeClr val="tx1"/>
                </a:solidFill>
                <a:latin typeface="Arial" panose="020B0604020202020204" pitchFamily="34" charset="0"/>
                <a:cs typeface="Arial" panose="020B0604020202020204" pitchFamily="34" charset="0"/>
              </a:rPr>
              <a:t>Maturité gymnasiale</a:t>
            </a:r>
          </a:p>
          <a:p>
            <a:pPr lvl="1">
              <a:lnSpc>
                <a:spcPct val="120000"/>
              </a:lnSpc>
              <a:spcBef>
                <a:spcPct val="0"/>
              </a:spcBef>
              <a:buFont typeface="Wingdings" panose="05000000000000000000" pitchFamily="2" charset="2"/>
              <a:buChar char="§"/>
            </a:pPr>
            <a:r>
              <a:rPr lang="fr-CH" altLang="fr-FR" sz="1800" i="0" dirty="0">
                <a:solidFill>
                  <a:schemeClr val="tx1"/>
                </a:solidFill>
                <a:latin typeface="Arial" panose="020B0604020202020204" pitchFamily="34" charset="0"/>
                <a:cs typeface="Arial" panose="020B0604020202020204" pitchFamily="34" charset="0"/>
              </a:rPr>
              <a:t>Informations générales</a:t>
            </a:r>
          </a:p>
          <a:p>
            <a:pPr>
              <a:lnSpc>
                <a:spcPct val="120000"/>
              </a:lnSpc>
              <a:spcBef>
                <a:spcPct val="0"/>
              </a:spcBef>
              <a:buFont typeface="Wingdings 2" pitchFamily="2" charset="2"/>
              <a:buNone/>
            </a:pPr>
            <a:endParaRPr lang="fr-CH" altLang="fr-FR" sz="1800" dirty="0">
              <a:solidFill>
                <a:schemeClr val="tx1"/>
              </a:solidFill>
              <a:latin typeface="Arial" panose="020B0604020202020204" pitchFamily="34" charset="0"/>
              <a:cs typeface="Arial" panose="020B0604020202020204" pitchFamily="34" charset="0"/>
            </a:endParaRPr>
          </a:p>
          <a:p>
            <a:pPr>
              <a:lnSpc>
                <a:spcPct val="120000"/>
              </a:lnSpc>
              <a:spcBef>
                <a:spcPct val="0"/>
              </a:spcBef>
              <a:buFont typeface="Wingdings 2" pitchFamily="2" charset="2"/>
              <a:buNone/>
            </a:pPr>
            <a:r>
              <a:rPr lang="fr-CH" altLang="fr-FR" sz="1800" b="1" dirty="0">
                <a:solidFill>
                  <a:schemeClr val="tx1"/>
                </a:solidFill>
                <a:latin typeface="Arial" panose="020B0604020202020204" pitchFamily="34" charset="0"/>
                <a:cs typeface="Arial" panose="020B0604020202020204" pitchFamily="34" charset="0"/>
              </a:rPr>
              <a:t>8</a:t>
            </a:r>
            <a:r>
              <a:rPr lang="fr-CH" altLang="fr-FR" sz="1800" dirty="0">
                <a:solidFill>
                  <a:schemeClr val="tx1"/>
                </a:solidFill>
                <a:latin typeface="Arial" panose="020B0604020202020204" pitchFamily="34" charset="0"/>
                <a:cs typeface="Arial" panose="020B0604020202020204" pitchFamily="34" charset="0"/>
              </a:rPr>
              <a:t>/ </a:t>
            </a:r>
            <a:r>
              <a:rPr lang="fr-CH" altLang="fr-FR" sz="1800" b="1" dirty="0">
                <a:solidFill>
                  <a:schemeClr val="tx1"/>
                </a:solidFill>
                <a:latin typeface="Arial" panose="020B0604020202020204" pitchFamily="34" charset="0"/>
                <a:cs typeface="Arial" panose="020B0604020202020204" pitchFamily="34" charset="0"/>
              </a:rPr>
              <a:t>Documents utiles et sites d'information</a:t>
            </a:r>
          </a:p>
          <a:p>
            <a:pPr>
              <a:lnSpc>
                <a:spcPct val="120000"/>
              </a:lnSpc>
              <a:spcBef>
                <a:spcPct val="0"/>
              </a:spcBef>
              <a:buFont typeface="Wingdings 2" pitchFamily="2" charset="2"/>
              <a:buNone/>
            </a:pPr>
            <a:endParaRPr lang="fr-CH" altLang="fr-FR" sz="1800" b="1" dirty="0">
              <a:solidFill>
                <a:schemeClr val="tx1"/>
              </a:solidFill>
              <a:latin typeface="Arial" panose="020B0604020202020204" pitchFamily="34" charset="0"/>
              <a:ea typeface="MS PGothic" panose="020B0600070205080204" pitchFamily="34" charset="-128"/>
              <a:cs typeface="Arial" panose="020B0604020202020204" pitchFamily="34" charset="0"/>
            </a:endParaRPr>
          </a:p>
          <a:p>
            <a:pPr>
              <a:lnSpc>
                <a:spcPct val="120000"/>
              </a:lnSpc>
              <a:spcBef>
                <a:spcPct val="0"/>
              </a:spcBef>
              <a:buFont typeface="Wingdings 2" pitchFamily="2" charset="2"/>
              <a:buNone/>
            </a:pPr>
            <a:r>
              <a:rPr lang="fr-CH" altLang="fr-FR" sz="1800" dirty="0">
                <a:solidFill>
                  <a:schemeClr val="tx1"/>
                </a:solidFill>
                <a:latin typeface="Arial" panose="020B0604020202020204" pitchFamily="34" charset="0"/>
                <a:ea typeface="MS PGothic" panose="020B0600070205080204" pitchFamily="34" charset="-128"/>
                <a:cs typeface="Arial" panose="020B0604020202020204" pitchFamily="34" charset="0"/>
              </a:rPr>
              <a:t>		</a:t>
            </a:r>
            <a:endParaRPr lang="fr-FR" altLang="fr-FR" sz="1800" dirty="0">
              <a:solidFill>
                <a:schemeClr val="tx1"/>
              </a:solidFill>
              <a:latin typeface="Arial" panose="020B0604020202020204" pitchFamily="34" charset="0"/>
              <a:ea typeface="MS PGothic" panose="020B0600070205080204" pitchFamily="34" charset="-128"/>
              <a:cs typeface="Arial" panose="020B0604020202020204"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EE718DF-98B3-9FF1-0400-624A5FB191CE}"/>
              </a:ext>
            </a:extLst>
          </p:cNvPr>
          <p:cNvSpPr>
            <a:spLocks noGrp="1"/>
          </p:cNvSpPr>
          <p:nvPr>
            <p:ph type="title"/>
          </p:nvPr>
        </p:nvSpPr>
        <p:spPr>
          <a:xfrm>
            <a:off x="504825" y="695325"/>
            <a:ext cx="11012261" cy="768030"/>
          </a:xfrm>
        </p:spPr>
        <p:txBody>
          <a:bodyPr>
            <a:noAutofit/>
          </a:bodyPr>
          <a:lstStyle/>
          <a:p>
            <a:pPr algn="ctr"/>
            <a:r>
              <a:rPr lang="en-US" sz="3600" b="1" dirty="0">
                <a:ln w="12700">
                  <a:solidFill>
                    <a:schemeClr val="tx2">
                      <a:satMod val="155000"/>
                    </a:schemeClr>
                  </a:solidFill>
                  <a:prstDash val="solid"/>
                </a:ln>
                <a:solidFill>
                  <a:srgbClr val="00B050"/>
                </a:solidFill>
                <a:effectLst>
                  <a:outerShdw blurRad="41275" dist="20320" dir="1800000" algn="tl" rotWithShape="0">
                    <a:srgbClr val="000000">
                      <a:alpha val="40000"/>
                    </a:srgbClr>
                  </a:outerShdw>
                </a:effectLst>
                <a:latin typeface="Arial" panose="020B0604020202020204" pitchFamily="34" charset="0"/>
                <a:cs typeface="Arial" panose="020B0604020202020204" pitchFamily="34" charset="0"/>
              </a:rPr>
              <a:t>1. Le </a:t>
            </a:r>
            <a:r>
              <a:rPr lang="en-US" sz="3600" b="1" dirty="0" err="1">
                <a:ln w="12700">
                  <a:solidFill>
                    <a:schemeClr val="tx2">
                      <a:satMod val="155000"/>
                    </a:schemeClr>
                  </a:solidFill>
                  <a:prstDash val="solid"/>
                </a:ln>
                <a:solidFill>
                  <a:srgbClr val="00B050"/>
                </a:solidFill>
                <a:effectLst>
                  <a:outerShdw blurRad="41275" dist="20320" dir="1800000" algn="tl" rotWithShape="0">
                    <a:srgbClr val="000000">
                      <a:alpha val="40000"/>
                    </a:srgbClr>
                  </a:outerShdw>
                </a:effectLst>
                <a:latin typeface="Arial" panose="020B0604020202020204" pitchFamily="34" charset="0"/>
                <a:cs typeface="Arial" panose="020B0604020202020204" pitchFamily="34" charset="0"/>
              </a:rPr>
              <a:t>parcours</a:t>
            </a:r>
            <a:r>
              <a:rPr lang="en-US" sz="3600" b="1" dirty="0">
                <a:ln w="12700">
                  <a:solidFill>
                    <a:schemeClr val="tx2">
                      <a:satMod val="155000"/>
                    </a:schemeClr>
                  </a:solidFill>
                  <a:prstDash val="solid"/>
                </a:ln>
                <a:solidFill>
                  <a:srgbClr val="00B050"/>
                </a:solidFill>
                <a:effectLst>
                  <a:outerShdw blurRad="41275" dist="20320" dir="1800000" algn="tl" rotWithShape="0">
                    <a:srgbClr val="000000">
                      <a:alpha val="40000"/>
                    </a:srgbClr>
                  </a:outerShdw>
                </a:effectLst>
                <a:latin typeface="Arial" panose="020B0604020202020204" pitchFamily="34" charset="0"/>
                <a:cs typeface="Arial" panose="020B0604020202020204" pitchFamily="34" charset="0"/>
              </a:rPr>
              <a:t> de formation de </a:t>
            </a:r>
            <a:r>
              <a:rPr lang="en-US" sz="3600" b="1" dirty="0" err="1">
                <a:ln w="12700">
                  <a:solidFill>
                    <a:schemeClr val="tx2">
                      <a:satMod val="155000"/>
                    </a:schemeClr>
                  </a:solidFill>
                  <a:prstDash val="solid"/>
                </a:ln>
                <a:solidFill>
                  <a:srgbClr val="00B050"/>
                </a:solidFill>
                <a:effectLst>
                  <a:outerShdw blurRad="41275" dist="20320" dir="1800000" algn="tl" rotWithShape="0">
                    <a:srgbClr val="000000">
                      <a:alpha val="40000"/>
                    </a:srgbClr>
                  </a:outerShdw>
                </a:effectLst>
                <a:latin typeface="Arial" panose="020B0604020202020204" pitchFamily="34" charset="0"/>
                <a:cs typeface="Arial" panose="020B0604020202020204" pitchFamily="34" charset="0"/>
              </a:rPr>
              <a:t>l'OSP</a:t>
            </a:r>
            <a:r>
              <a:rPr lang="en-US" sz="3600" b="1" dirty="0">
                <a:ln w="12700">
                  <a:solidFill>
                    <a:schemeClr val="tx2">
                      <a:satMod val="155000"/>
                    </a:schemeClr>
                  </a:solidFill>
                  <a:prstDash val="solid"/>
                </a:ln>
                <a:solidFill>
                  <a:srgbClr val="00B050"/>
                </a:solidFill>
                <a:effectLst>
                  <a:outerShdw blurRad="41275" dist="20320" dir="1800000" algn="tl" rotWithShape="0">
                    <a:srgbClr val="000000">
                      <a:alpha val="40000"/>
                    </a:srgbClr>
                  </a:outerShdw>
                </a:effectLst>
                <a:latin typeface="Arial" panose="020B0604020202020204" pitchFamily="34" charset="0"/>
                <a:cs typeface="Arial" panose="020B0604020202020204" pitchFamily="34" charset="0"/>
              </a:rPr>
              <a:t> </a:t>
            </a:r>
            <a:r>
              <a:rPr lang="en-US" sz="3600" b="1" dirty="0" err="1">
                <a:ln w="12700">
                  <a:solidFill>
                    <a:schemeClr val="tx2">
                      <a:satMod val="155000"/>
                    </a:schemeClr>
                  </a:solidFill>
                  <a:prstDash val="solid"/>
                </a:ln>
                <a:solidFill>
                  <a:srgbClr val="00B050"/>
                </a:solidFill>
                <a:effectLst>
                  <a:outerShdw blurRad="41275" dist="20320" dir="1800000" algn="tl" rotWithShape="0">
                    <a:srgbClr val="000000">
                      <a:alpha val="40000"/>
                    </a:srgbClr>
                  </a:outerShdw>
                </a:effectLst>
                <a:latin typeface="Arial" panose="020B0604020202020204" pitchFamily="34" charset="0"/>
                <a:cs typeface="Arial" panose="020B0604020202020204" pitchFamily="34" charset="0"/>
              </a:rPr>
              <a:t>Pédagogie</a:t>
            </a:r>
            <a:endParaRPr lang="fr-CH" sz="3600" b="1" dirty="0">
              <a:solidFill>
                <a:srgbClr val="00B050"/>
              </a:solidFill>
              <a:latin typeface="Arial" panose="020B0604020202020204" pitchFamily="34" charset="0"/>
              <a:cs typeface="Arial" panose="020B0604020202020204" pitchFamily="34" charset="0"/>
            </a:endParaRPr>
          </a:p>
        </p:txBody>
      </p:sp>
      <p:sp>
        <p:nvSpPr>
          <p:cNvPr id="3" name="Espace réservé du contenu 2">
            <a:extLst>
              <a:ext uri="{FF2B5EF4-FFF2-40B4-BE49-F238E27FC236}">
                <a16:creationId xmlns:a16="http://schemas.microsoft.com/office/drawing/2014/main" id="{C8DFD9AD-F5E4-E982-4EAB-99C55F675170}"/>
              </a:ext>
            </a:extLst>
          </p:cNvPr>
          <p:cNvSpPr>
            <a:spLocks noGrp="1"/>
          </p:cNvSpPr>
          <p:nvPr>
            <p:ph idx="1"/>
          </p:nvPr>
        </p:nvSpPr>
        <p:spPr>
          <a:xfrm>
            <a:off x="3662736" y="1731195"/>
            <a:ext cx="5994971" cy="3581400"/>
          </a:xfrm>
        </p:spPr>
        <p:txBody>
          <a:bodyPr>
            <a:normAutofit/>
          </a:bodyPr>
          <a:lstStyle/>
          <a:p>
            <a:pPr marL="0" indent="0">
              <a:buNone/>
            </a:pPr>
            <a:endParaRPr lang="fr-FR" sz="3200" b="1" dirty="0">
              <a:latin typeface="Arial" panose="020B0604020202020204" pitchFamily="34" charset="0"/>
              <a:cs typeface="Arial" panose="020B0604020202020204" pitchFamily="34" charset="0"/>
            </a:endParaRPr>
          </a:p>
          <a:p>
            <a:endParaRPr lang="fr-FR" sz="3200" b="1" dirty="0">
              <a:latin typeface="Arial" panose="020B0604020202020204" pitchFamily="34" charset="0"/>
              <a:cs typeface="Arial" panose="020B0604020202020204" pitchFamily="34" charset="0"/>
            </a:endParaRPr>
          </a:p>
          <a:p>
            <a:r>
              <a:rPr lang="fr-CH" sz="3200" b="1" dirty="0">
                <a:latin typeface="Arial" panose="020B0604020202020204" pitchFamily="34" charset="0"/>
                <a:cs typeface="Arial" panose="020B0604020202020204" pitchFamily="34" charset="0"/>
              </a:rPr>
              <a:t>OSP Pédagogie</a:t>
            </a:r>
          </a:p>
          <a:p>
            <a:endParaRPr lang="fr-FR" sz="3200" b="1" dirty="0">
              <a:latin typeface="Arial" panose="020B0604020202020204" pitchFamily="34" charset="0"/>
              <a:cs typeface="Arial" panose="020B0604020202020204" pitchFamily="34" charset="0"/>
            </a:endParaRPr>
          </a:p>
          <a:p>
            <a:endParaRPr lang="fr-CH" sz="3200" dirty="0"/>
          </a:p>
        </p:txBody>
      </p:sp>
      <p:sp>
        <p:nvSpPr>
          <p:cNvPr id="5" name="Espace réservé du numéro de diapositive 4"/>
          <p:cNvSpPr>
            <a:spLocks noGrp="1"/>
          </p:cNvSpPr>
          <p:nvPr>
            <p:ph type="sldNum" sz="quarter" idx="12"/>
          </p:nvPr>
        </p:nvSpPr>
        <p:spPr/>
        <p:txBody>
          <a:bodyPr/>
          <a:lstStyle/>
          <a:p>
            <a:fld id="{69E57DC2-970A-4B3E-BB1C-7A09969E49DF}" type="slidenum">
              <a:rPr lang="en-US" smtClean="0"/>
              <a:t>3</a:t>
            </a:fld>
            <a:endParaRPr lang="en-US" dirty="0"/>
          </a:p>
        </p:txBody>
      </p:sp>
    </p:spTree>
    <p:extLst>
      <p:ext uri="{BB962C8B-B14F-4D97-AF65-F5344CB8AC3E}">
        <p14:creationId xmlns:p14="http://schemas.microsoft.com/office/powerpoint/2010/main" val="9063922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9219" name="Group 7">
            <a:extLst>
              <a:ext uri="{FF2B5EF4-FFF2-40B4-BE49-F238E27FC236}">
                <a16:creationId xmlns:a16="http://schemas.microsoft.com/office/drawing/2014/main" id="{6C532B19-687D-8274-E803-3D4D1B28F4D6}"/>
              </a:ext>
            </a:extLst>
          </p:cNvPr>
          <p:cNvGrpSpPr>
            <a:grpSpLocks/>
          </p:cNvGrpSpPr>
          <p:nvPr/>
        </p:nvGrpSpPr>
        <p:grpSpPr bwMode="auto">
          <a:xfrm>
            <a:off x="5589588" y="2871788"/>
            <a:ext cx="1517650" cy="442912"/>
            <a:chOff x="0" y="0"/>
            <a:chExt cx="170" cy="49"/>
          </a:xfrm>
        </p:grpSpPr>
        <p:sp>
          <p:nvSpPr>
            <p:cNvPr id="9239" name="Rectangle 8">
              <a:extLst>
                <a:ext uri="{FF2B5EF4-FFF2-40B4-BE49-F238E27FC236}">
                  <a16:creationId xmlns:a16="http://schemas.microsoft.com/office/drawing/2014/main" id="{747506DC-1FC9-0DF1-1F4A-C5B687E7850B}"/>
                </a:ext>
              </a:extLst>
            </p:cNvPr>
            <p:cNvSpPr>
              <a:spLocks/>
            </p:cNvSpPr>
            <p:nvPr/>
          </p:nvSpPr>
          <p:spPr bwMode="auto">
            <a:xfrm>
              <a:off x="0" y="0"/>
              <a:ext cx="170" cy="49"/>
            </a:xfrm>
            <a:prstGeom prst="rect">
              <a:avLst/>
            </a:prstGeom>
            <a:solidFill>
              <a:srgbClr val="BBE0E3"/>
            </a:solidFill>
            <a:ln w="13546">
              <a:solidFill>
                <a:srgbClr val="000000"/>
              </a:solidFill>
              <a:round/>
              <a:headEnd/>
              <a:tailEnd/>
            </a:ln>
          </p:spPr>
          <p:txBody>
            <a:bodyPr lIns="72248" tIns="72248" rIns="72248" bIns="72248" anchor="ctr"/>
            <a:lstStyle>
              <a:lvl1pPr>
                <a:spcBef>
                  <a:spcPct val="20000"/>
                </a:spcBef>
                <a:buClr>
                  <a:schemeClr val="accent1"/>
                </a:buClr>
                <a:buSzPct val="76000"/>
                <a:buFont typeface="Wingdings 2" pitchFamily="2" charset="2"/>
                <a:buChar char=""/>
                <a:defRPr sz="2400">
                  <a:solidFill>
                    <a:schemeClr val="tx2"/>
                  </a:solidFill>
                  <a:latin typeface="Century Gothic" panose="020B0502020202020204" pitchFamily="34" charset="0"/>
                </a:defRPr>
              </a:lvl1pPr>
              <a:lvl2pPr marL="742950" indent="-285750">
                <a:spcBef>
                  <a:spcPct val="20000"/>
                </a:spcBef>
                <a:buClr>
                  <a:schemeClr val="accent1"/>
                </a:buClr>
                <a:buSzPct val="76000"/>
                <a:buFont typeface="Wingdings 2" pitchFamily="2" charset="2"/>
                <a:buChar char=""/>
                <a:defRPr sz="2200">
                  <a:solidFill>
                    <a:schemeClr val="tx2"/>
                  </a:solidFill>
                  <a:latin typeface="Century Gothic" panose="020B0502020202020204" pitchFamily="34" charset="0"/>
                </a:defRPr>
              </a:lvl2pPr>
              <a:lvl3pPr marL="1143000" indent="-228600">
                <a:spcBef>
                  <a:spcPct val="20000"/>
                </a:spcBef>
                <a:buClr>
                  <a:schemeClr val="accent1"/>
                </a:buClr>
                <a:buSzPct val="76000"/>
                <a:buFont typeface="Wingdings 2" pitchFamily="2" charset="2"/>
                <a:buChar char=""/>
                <a:defRPr sz="2000">
                  <a:solidFill>
                    <a:schemeClr val="tx2"/>
                  </a:solidFill>
                  <a:latin typeface="Century Gothic" panose="020B0502020202020204" pitchFamily="34" charset="0"/>
                </a:defRPr>
              </a:lvl3pPr>
              <a:lvl4pPr marL="1600200" indent="-228600">
                <a:spcBef>
                  <a:spcPct val="20000"/>
                </a:spcBef>
                <a:buClr>
                  <a:schemeClr val="accent1"/>
                </a:buClr>
                <a:buSzPct val="76000"/>
                <a:buFont typeface="Wingdings 2" pitchFamily="2" charset="2"/>
                <a:buChar char=""/>
                <a:defRPr>
                  <a:solidFill>
                    <a:schemeClr val="tx2"/>
                  </a:solidFill>
                  <a:latin typeface="Century Gothic" panose="020B0502020202020204" pitchFamily="34" charset="0"/>
                </a:defRPr>
              </a:lvl4pPr>
              <a:lvl5pPr marL="2057400" indent="-228600">
                <a:spcBef>
                  <a:spcPct val="20000"/>
                </a:spcBef>
                <a:buClr>
                  <a:schemeClr val="accent1"/>
                </a:buClr>
                <a:buSzPct val="76000"/>
                <a:buFont typeface="Wingdings 2" pitchFamily="2" charset="2"/>
                <a:buChar char=""/>
                <a:defRPr sz="1600">
                  <a:solidFill>
                    <a:schemeClr val="tx2"/>
                  </a:solidFill>
                  <a:latin typeface="Century Gothic" panose="020B0502020202020204" pitchFamily="34" charset="0"/>
                </a:defRPr>
              </a:lvl5pPr>
              <a:lvl6pPr marL="25146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6pPr>
              <a:lvl7pPr marL="29718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7pPr>
              <a:lvl8pPr marL="34290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8pPr>
              <a:lvl9pPr marL="38862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9pPr>
            </a:lstStyle>
            <a:p>
              <a:pPr eaLnBrk="1" hangingPunct="1">
                <a:spcBef>
                  <a:spcPct val="0"/>
                </a:spcBef>
                <a:buClrTx/>
                <a:buSzTx/>
                <a:buFontTx/>
                <a:buNone/>
              </a:pPr>
              <a:endParaRPr lang="fr-CH" altLang="fr-FR" sz="3200">
                <a:solidFill>
                  <a:schemeClr val="tx1"/>
                </a:solidFill>
                <a:latin typeface="Arial" panose="020B0604020202020204" pitchFamily="34" charset="0"/>
              </a:endParaRPr>
            </a:p>
          </p:txBody>
        </p:sp>
        <p:sp>
          <p:nvSpPr>
            <p:cNvPr id="9240" name="Rectangle 9">
              <a:extLst>
                <a:ext uri="{FF2B5EF4-FFF2-40B4-BE49-F238E27FC236}">
                  <a16:creationId xmlns:a16="http://schemas.microsoft.com/office/drawing/2014/main" id="{768BBB6B-0C6D-8DA4-2D74-461083C9EF19}"/>
                </a:ext>
              </a:extLst>
            </p:cNvPr>
            <p:cNvSpPr>
              <a:spLocks/>
            </p:cNvSpPr>
            <p:nvPr/>
          </p:nvSpPr>
          <p:spPr bwMode="auto">
            <a:xfrm>
              <a:off x="57" y="2"/>
              <a:ext cx="55" cy="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txBody>
            <a:bodyPr lIns="88896" tIns="50798" rIns="88896" bIns="50798" anchor="ctr"/>
            <a:lstStyle>
              <a:lvl1pPr>
                <a:spcBef>
                  <a:spcPct val="20000"/>
                </a:spcBef>
                <a:buClr>
                  <a:schemeClr val="accent1"/>
                </a:buClr>
                <a:buSzPct val="76000"/>
                <a:buFont typeface="Wingdings 2" pitchFamily="2" charset="2"/>
                <a:buChar char=""/>
                <a:defRPr sz="2400">
                  <a:solidFill>
                    <a:schemeClr val="tx2"/>
                  </a:solidFill>
                  <a:latin typeface="Century Gothic" panose="020B0502020202020204" pitchFamily="34" charset="0"/>
                </a:defRPr>
              </a:lvl1pPr>
              <a:lvl2pPr marL="742950" indent="-285750">
                <a:spcBef>
                  <a:spcPct val="20000"/>
                </a:spcBef>
                <a:buClr>
                  <a:schemeClr val="accent1"/>
                </a:buClr>
                <a:buSzPct val="76000"/>
                <a:buFont typeface="Wingdings 2" pitchFamily="2" charset="2"/>
                <a:buChar char=""/>
                <a:defRPr sz="2200">
                  <a:solidFill>
                    <a:schemeClr val="tx2"/>
                  </a:solidFill>
                  <a:latin typeface="Century Gothic" panose="020B0502020202020204" pitchFamily="34" charset="0"/>
                </a:defRPr>
              </a:lvl2pPr>
              <a:lvl3pPr marL="1143000" indent="-228600">
                <a:spcBef>
                  <a:spcPct val="20000"/>
                </a:spcBef>
                <a:buClr>
                  <a:schemeClr val="accent1"/>
                </a:buClr>
                <a:buSzPct val="76000"/>
                <a:buFont typeface="Wingdings 2" pitchFamily="2" charset="2"/>
                <a:buChar char=""/>
                <a:defRPr sz="2000">
                  <a:solidFill>
                    <a:schemeClr val="tx2"/>
                  </a:solidFill>
                  <a:latin typeface="Century Gothic" panose="020B0502020202020204" pitchFamily="34" charset="0"/>
                </a:defRPr>
              </a:lvl3pPr>
              <a:lvl4pPr marL="1600200" indent="-228600">
                <a:spcBef>
                  <a:spcPct val="20000"/>
                </a:spcBef>
                <a:buClr>
                  <a:schemeClr val="accent1"/>
                </a:buClr>
                <a:buSzPct val="76000"/>
                <a:buFont typeface="Wingdings 2" pitchFamily="2" charset="2"/>
                <a:buChar char=""/>
                <a:defRPr>
                  <a:solidFill>
                    <a:schemeClr val="tx2"/>
                  </a:solidFill>
                  <a:latin typeface="Century Gothic" panose="020B0502020202020204" pitchFamily="34" charset="0"/>
                </a:defRPr>
              </a:lvl4pPr>
              <a:lvl5pPr marL="2057400" indent="-228600">
                <a:spcBef>
                  <a:spcPct val="20000"/>
                </a:spcBef>
                <a:buClr>
                  <a:schemeClr val="accent1"/>
                </a:buClr>
                <a:buSzPct val="76000"/>
                <a:buFont typeface="Wingdings 2" pitchFamily="2" charset="2"/>
                <a:buChar char=""/>
                <a:defRPr sz="1600">
                  <a:solidFill>
                    <a:schemeClr val="tx2"/>
                  </a:solidFill>
                  <a:latin typeface="Century Gothic" panose="020B0502020202020204" pitchFamily="34" charset="0"/>
                </a:defRPr>
              </a:lvl5pPr>
              <a:lvl6pPr marL="25146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6pPr>
              <a:lvl7pPr marL="29718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7pPr>
              <a:lvl8pPr marL="34290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8pPr>
              <a:lvl9pPr marL="38862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9pPr>
            </a:lstStyle>
            <a:p>
              <a:pPr algn="ctr" eaLnBrk="1" hangingPunct="1">
                <a:spcBef>
                  <a:spcPct val="0"/>
                </a:spcBef>
                <a:buClrTx/>
                <a:buSzTx/>
                <a:buFontTx/>
                <a:buNone/>
              </a:pPr>
              <a:r>
                <a:rPr lang="fr-FR" altLang="fr-FR" sz="2000">
                  <a:solidFill>
                    <a:srgbClr val="000000"/>
                  </a:solidFill>
                  <a:latin typeface="Times New Roman" panose="02020603050405020304" pitchFamily="18" charset="0"/>
                  <a:cs typeface="Times New Roman" panose="02020603050405020304" pitchFamily="18" charset="0"/>
                  <a:sym typeface="Times New Roman" panose="02020603050405020304" pitchFamily="18" charset="0"/>
                </a:rPr>
                <a:t>ES</a:t>
              </a:r>
              <a:endParaRPr lang="fr-FR" altLang="fr-FR" sz="2500">
                <a:solidFill>
                  <a:srgbClr val="000000"/>
                </a:solidFill>
                <a:latin typeface="Helvetica Light" panose="020B0403020202020204" pitchFamily="34" charset="0"/>
                <a:cs typeface="Times New Roman" panose="02020603050405020304" pitchFamily="18" charset="0"/>
                <a:sym typeface="Helvetica Light" panose="020B0403020202020204" pitchFamily="34" charset="0"/>
              </a:endParaRPr>
            </a:p>
          </p:txBody>
        </p:sp>
      </p:grpSp>
      <p:grpSp>
        <p:nvGrpSpPr>
          <p:cNvPr id="9220" name="Group 10">
            <a:extLst>
              <a:ext uri="{FF2B5EF4-FFF2-40B4-BE49-F238E27FC236}">
                <a16:creationId xmlns:a16="http://schemas.microsoft.com/office/drawing/2014/main" id="{8249FBF6-2395-4711-E8FA-512247418CD0}"/>
              </a:ext>
            </a:extLst>
          </p:cNvPr>
          <p:cNvGrpSpPr>
            <a:grpSpLocks/>
          </p:cNvGrpSpPr>
          <p:nvPr/>
        </p:nvGrpSpPr>
        <p:grpSpPr bwMode="auto">
          <a:xfrm>
            <a:off x="7564438" y="2871789"/>
            <a:ext cx="2328862" cy="479425"/>
            <a:chOff x="0" y="0"/>
            <a:chExt cx="170" cy="53"/>
          </a:xfrm>
        </p:grpSpPr>
        <p:sp>
          <p:nvSpPr>
            <p:cNvPr id="9237" name="Rectangle 11">
              <a:extLst>
                <a:ext uri="{FF2B5EF4-FFF2-40B4-BE49-F238E27FC236}">
                  <a16:creationId xmlns:a16="http://schemas.microsoft.com/office/drawing/2014/main" id="{3B6612D3-8BE2-BBBB-088B-A96DA057846B}"/>
                </a:ext>
              </a:extLst>
            </p:cNvPr>
            <p:cNvSpPr>
              <a:spLocks/>
            </p:cNvSpPr>
            <p:nvPr/>
          </p:nvSpPr>
          <p:spPr bwMode="auto">
            <a:xfrm>
              <a:off x="0" y="1"/>
              <a:ext cx="170" cy="50"/>
            </a:xfrm>
            <a:prstGeom prst="rect">
              <a:avLst/>
            </a:prstGeom>
            <a:solidFill>
              <a:srgbClr val="BBE0E3"/>
            </a:solidFill>
            <a:ln w="13546">
              <a:solidFill>
                <a:srgbClr val="000000"/>
              </a:solidFill>
              <a:round/>
              <a:headEnd/>
              <a:tailEnd/>
            </a:ln>
          </p:spPr>
          <p:txBody>
            <a:bodyPr lIns="0" tIns="0" rIns="0" bIns="0" anchor="ctr"/>
            <a:lstStyle>
              <a:lvl1pPr>
                <a:spcBef>
                  <a:spcPct val="20000"/>
                </a:spcBef>
                <a:buClr>
                  <a:schemeClr val="accent1"/>
                </a:buClr>
                <a:buSzPct val="76000"/>
                <a:buFont typeface="Wingdings 2" pitchFamily="2" charset="2"/>
                <a:buChar char=""/>
                <a:defRPr sz="2400">
                  <a:solidFill>
                    <a:schemeClr val="tx2"/>
                  </a:solidFill>
                  <a:latin typeface="Century Gothic" panose="020B0502020202020204" pitchFamily="34" charset="0"/>
                </a:defRPr>
              </a:lvl1pPr>
              <a:lvl2pPr marL="742950" indent="-285750">
                <a:spcBef>
                  <a:spcPct val="20000"/>
                </a:spcBef>
                <a:buClr>
                  <a:schemeClr val="accent1"/>
                </a:buClr>
                <a:buSzPct val="76000"/>
                <a:buFont typeface="Wingdings 2" pitchFamily="2" charset="2"/>
                <a:buChar char=""/>
                <a:defRPr sz="2200">
                  <a:solidFill>
                    <a:schemeClr val="tx2"/>
                  </a:solidFill>
                  <a:latin typeface="Century Gothic" panose="020B0502020202020204" pitchFamily="34" charset="0"/>
                </a:defRPr>
              </a:lvl2pPr>
              <a:lvl3pPr marL="1143000" indent="-228600">
                <a:spcBef>
                  <a:spcPct val="20000"/>
                </a:spcBef>
                <a:buClr>
                  <a:schemeClr val="accent1"/>
                </a:buClr>
                <a:buSzPct val="76000"/>
                <a:buFont typeface="Wingdings 2" pitchFamily="2" charset="2"/>
                <a:buChar char=""/>
                <a:defRPr sz="2000">
                  <a:solidFill>
                    <a:schemeClr val="tx2"/>
                  </a:solidFill>
                  <a:latin typeface="Century Gothic" panose="020B0502020202020204" pitchFamily="34" charset="0"/>
                </a:defRPr>
              </a:lvl3pPr>
              <a:lvl4pPr marL="1600200" indent="-228600">
                <a:spcBef>
                  <a:spcPct val="20000"/>
                </a:spcBef>
                <a:buClr>
                  <a:schemeClr val="accent1"/>
                </a:buClr>
                <a:buSzPct val="76000"/>
                <a:buFont typeface="Wingdings 2" pitchFamily="2" charset="2"/>
                <a:buChar char=""/>
                <a:defRPr>
                  <a:solidFill>
                    <a:schemeClr val="tx2"/>
                  </a:solidFill>
                  <a:latin typeface="Century Gothic" panose="020B0502020202020204" pitchFamily="34" charset="0"/>
                </a:defRPr>
              </a:lvl4pPr>
              <a:lvl5pPr marL="2057400" indent="-228600">
                <a:spcBef>
                  <a:spcPct val="20000"/>
                </a:spcBef>
                <a:buClr>
                  <a:schemeClr val="accent1"/>
                </a:buClr>
                <a:buSzPct val="76000"/>
                <a:buFont typeface="Wingdings 2" pitchFamily="2" charset="2"/>
                <a:buChar char=""/>
                <a:defRPr sz="1600">
                  <a:solidFill>
                    <a:schemeClr val="tx2"/>
                  </a:solidFill>
                  <a:latin typeface="Century Gothic" panose="020B0502020202020204" pitchFamily="34" charset="0"/>
                </a:defRPr>
              </a:lvl5pPr>
              <a:lvl6pPr marL="25146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6pPr>
              <a:lvl7pPr marL="29718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7pPr>
              <a:lvl8pPr marL="34290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8pPr>
              <a:lvl9pPr marL="38862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9pPr>
            </a:lstStyle>
            <a:p>
              <a:pPr eaLnBrk="1" hangingPunct="1">
                <a:spcBef>
                  <a:spcPct val="0"/>
                </a:spcBef>
                <a:buClrTx/>
                <a:buSzTx/>
                <a:buFontTx/>
                <a:buNone/>
              </a:pPr>
              <a:endParaRPr lang="fr-CH" altLang="fr-FR" sz="3200">
                <a:solidFill>
                  <a:schemeClr val="tx1"/>
                </a:solidFill>
                <a:latin typeface="Arial" panose="020B0604020202020204" pitchFamily="34" charset="0"/>
              </a:endParaRPr>
            </a:p>
          </p:txBody>
        </p:sp>
        <p:sp>
          <p:nvSpPr>
            <p:cNvPr id="9238" name="Rectangle 12">
              <a:extLst>
                <a:ext uri="{FF2B5EF4-FFF2-40B4-BE49-F238E27FC236}">
                  <a16:creationId xmlns:a16="http://schemas.microsoft.com/office/drawing/2014/main" id="{C256F202-888B-89AC-FED4-9DAF3A0109C5}"/>
                </a:ext>
              </a:extLst>
            </p:cNvPr>
            <p:cNvSpPr>
              <a:spLocks/>
            </p:cNvSpPr>
            <p:nvPr/>
          </p:nvSpPr>
          <p:spPr bwMode="auto">
            <a:xfrm>
              <a:off x="37" y="0"/>
              <a:ext cx="96" cy="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txBody>
            <a:bodyPr lIns="88896" tIns="50798" rIns="88896" bIns="50798" anchor="ctr"/>
            <a:lstStyle>
              <a:lvl1pPr>
                <a:spcBef>
                  <a:spcPct val="20000"/>
                </a:spcBef>
                <a:buClr>
                  <a:schemeClr val="accent1"/>
                </a:buClr>
                <a:buSzPct val="76000"/>
                <a:buFont typeface="Wingdings 2" pitchFamily="2" charset="2"/>
                <a:buChar char=""/>
                <a:defRPr sz="2400">
                  <a:solidFill>
                    <a:schemeClr val="tx2"/>
                  </a:solidFill>
                  <a:latin typeface="Century Gothic" panose="020B0502020202020204" pitchFamily="34" charset="0"/>
                </a:defRPr>
              </a:lvl1pPr>
              <a:lvl2pPr marL="742950" indent="-285750">
                <a:spcBef>
                  <a:spcPct val="20000"/>
                </a:spcBef>
                <a:buClr>
                  <a:schemeClr val="accent1"/>
                </a:buClr>
                <a:buSzPct val="76000"/>
                <a:buFont typeface="Wingdings 2" pitchFamily="2" charset="2"/>
                <a:buChar char=""/>
                <a:defRPr sz="2200">
                  <a:solidFill>
                    <a:schemeClr val="tx2"/>
                  </a:solidFill>
                  <a:latin typeface="Century Gothic" panose="020B0502020202020204" pitchFamily="34" charset="0"/>
                </a:defRPr>
              </a:lvl2pPr>
              <a:lvl3pPr marL="1143000" indent="-228600">
                <a:spcBef>
                  <a:spcPct val="20000"/>
                </a:spcBef>
                <a:buClr>
                  <a:schemeClr val="accent1"/>
                </a:buClr>
                <a:buSzPct val="76000"/>
                <a:buFont typeface="Wingdings 2" pitchFamily="2" charset="2"/>
                <a:buChar char=""/>
                <a:defRPr sz="2000">
                  <a:solidFill>
                    <a:schemeClr val="tx2"/>
                  </a:solidFill>
                  <a:latin typeface="Century Gothic" panose="020B0502020202020204" pitchFamily="34" charset="0"/>
                </a:defRPr>
              </a:lvl3pPr>
              <a:lvl4pPr marL="1600200" indent="-228600">
                <a:spcBef>
                  <a:spcPct val="20000"/>
                </a:spcBef>
                <a:buClr>
                  <a:schemeClr val="accent1"/>
                </a:buClr>
                <a:buSzPct val="76000"/>
                <a:buFont typeface="Wingdings 2" pitchFamily="2" charset="2"/>
                <a:buChar char=""/>
                <a:defRPr>
                  <a:solidFill>
                    <a:schemeClr val="tx2"/>
                  </a:solidFill>
                  <a:latin typeface="Century Gothic" panose="020B0502020202020204" pitchFamily="34" charset="0"/>
                </a:defRPr>
              </a:lvl4pPr>
              <a:lvl5pPr marL="2057400" indent="-228600">
                <a:spcBef>
                  <a:spcPct val="20000"/>
                </a:spcBef>
                <a:buClr>
                  <a:schemeClr val="accent1"/>
                </a:buClr>
                <a:buSzPct val="76000"/>
                <a:buFont typeface="Wingdings 2" pitchFamily="2" charset="2"/>
                <a:buChar char=""/>
                <a:defRPr sz="1600">
                  <a:solidFill>
                    <a:schemeClr val="tx2"/>
                  </a:solidFill>
                  <a:latin typeface="Century Gothic" panose="020B0502020202020204" pitchFamily="34" charset="0"/>
                </a:defRPr>
              </a:lvl5pPr>
              <a:lvl6pPr marL="25146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6pPr>
              <a:lvl7pPr marL="29718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7pPr>
              <a:lvl8pPr marL="34290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8pPr>
              <a:lvl9pPr marL="38862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9pPr>
            </a:lstStyle>
            <a:p>
              <a:pPr algn="ctr" eaLnBrk="1" hangingPunct="1">
                <a:lnSpc>
                  <a:spcPct val="90000"/>
                </a:lnSpc>
                <a:spcBef>
                  <a:spcPct val="0"/>
                </a:spcBef>
                <a:buClrTx/>
                <a:buSzTx/>
                <a:buFontTx/>
                <a:buNone/>
              </a:pPr>
              <a:r>
                <a:rPr lang="fr-FR" altLang="fr-FR" sz="1200">
                  <a:solidFill>
                    <a:srgbClr val="000000"/>
                  </a:solidFill>
                  <a:latin typeface="Arial" panose="020B0604020202020204" pitchFamily="34" charset="0"/>
                  <a:cs typeface="Times New Roman" panose="02020603050405020304" pitchFamily="18" charset="0"/>
                  <a:sym typeface="Times New Roman" panose="02020603050405020304" pitchFamily="18" charset="0"/>
                </a:rPr>
                <a:t>Maturité</a:t>
              </a:r>
            </a:p>
            <a:p>
              <a:pPr algn="ctr" eaLnBrk="1" hangingPunct="1">
                <a:lnSpc>
                  <a:spcPct val="90000"/>
                </a:lnSpc>
                <a:spcBef>
                  <a:spcPct val="0"/>
                </a:spcBef>
                <a:buClrTx/>
                <a:buSzTx/>
                <a:buFontTx/>
                <a:buNone/>
              </a:pPr>
              <a:r>
                <a:rPr lang="fr-FR" altLang="fr-FR" sz="1200">
                  <a:solidFill>
                    <a:srgbClr val="000000"/>
                  </a:solidFill>
                  <a:latin typeface="Arial" panose="020B0604020202020204" pitchFamily="34" charset="0"/>
                  <a:cs typeface="Times New Roman" panose="02020603050405020304" pitchFamily="18" charset="0"/>
                  <a:sym typeface="Times New Roman" panose="02020603050405020304" pitchFamily="18" charset="0"/>
                </a:rPr>
                <a:t>spécialisée</a:t>
              </a:r>
              <a:endParaRPr lang="fr-FR" altLang="fr-FR" sz="2500">
                <a:solidFill>
                  <a:srgbClr val="000000"/>
                </a:solidFill>
                <a:latin typeface="Arial" panose="020B0604020202020204" pitchFamily="34" charset="0"/>
                <a:cs typeface="Times New Roman" panose="02020603050405020304" pitchFamily="18" charset="0"/>
                <a:sym typeface="Helvetica Light" panose="020B0403020202020204" pitchFamily="34" charset="0"/>
              </a:endParaRPr>
            </a:p>
          </p:txBody>
        </p:sp>
      </p:grpSp>
      <p:sp>
        <p:nvSpPr>
          <p:cNvPr id="9221" name="AutoShape 13">
            <a:extLst>
              <a:ext uri="{FF2B5EF4-FFF2-40B4-BE49-F238E27FC236}">
                <a16:creationId xmlns:a16="http://schemas.microsoft.com/office/drawing/2014/main" id="{B9046988-1DA1-7907-0413-3B27E0ED116C}"/>
              </a:ext>
            </a:extLst>
          </p:cNvPr>
          <p:cNvSpPr>
            <a:spLocks/>
          </p:cNvSpPr>
          <p:nvPr/>
        </p:nvSpPr>
        <p:spPr bwMode="auto">
          <a:xfrm>
            <a:off x="8020051" y="2198034"/>
            <a:ext cx="1317625" cy="46990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5400"/>
                </a:moveTo>
                <a:lnTo>
                  <a:pt x="5400" y="5400"/>
                </a:lnTo>
                <a:lnTo>
                  <a:pt x="5400" y="21600"/>
                </a:lnTo>
                <a:lnTo>
                  <a:pt x="16200" y="21600"/>
                </a:lnTo>
                <a:lnTo>
                  <a:pt x="16200" y="5400"/>
                </a:lnTo>
                <a:lnTo>
                  <a:pt x="21600" y="5400"/>
                </a:lnTo>
                <a:lnTo>
                  <a:pt x="10800" y="0"/>
                </a:lnTo>
                <a:lnTo>
                  <a:pt x="0" y="5400"/>
                </a:lnTo>
                <a:close/>
              </a:path>
            </a:pathLst>
          </a:custGeom>
          <a:solidFill>
            <a:srgbClr val="BBE0E3"/>
          </a:solidFill>
          <a:ln w="13546">
            <a:solidFill>
              <a:srgbClr val="000000"/>
            </a:solidFill>
            <a:round/>
            <a:headEnd/>
            <a:tailEnd/>
          </a:ln>
        </p:spPr>
        <p:txBody>
          <a:bodyPr lIns="0" tIns="0" rIns="0" bIns="0" anchor="ctr"/>
          <a:lstStyle/>
          <a:p>
            <a:endParaRPr lang="fr-FR"/>
          </a:p>
        </p:txBody>
      </p:sp>
      <p:sp>
        <p:nvSpPr>
          <p:cNvPr id="9222" name="Rectangle 14">
            <a:extLst>
              <a:ext uri="{FF2B5EF4-FFF2-40B4-BE49-F238E27FC236}">
                <a16:creationId xmlns:a16="http://schemas.microsoft.com/office/drawing/2014/main" id="{99DD8053-A777-EEA4-D304-27C5951C389B}"/>
              </a:ext>
            </a:extLst>
          </p:cNvPr>
          <p:cNvSpPr>
            <a:spLocks/>
          </p:cNvSpPr>
          <p:nvPr/>
        </p:nvSpPr>
        <p:spPr bwMode="auto">
          <a:xfrm>
            <a:off x="5635626" y="5213350"/>
            <a:ext cx="4308475" cy="1023938"/>
          </a:xfrm>
          <a:prstGeom prst="rect">
            <a:avLst/>
          </a:prstGeom>
          <a:solidFill>
            <a:srgbClr val="BBE0E3"/>
          </a:solidFill>
          <a:ln w="13546">
            <a:solidFill>
              <a:srgbClr val="000000"/>
            </a:solidFill>
            <a:round/>
            <a:headEnd/>
            <a:tailEnd/>
          </a:ln>
        </p:spPr>
        <p:txBody>
          <a:bodyPr lIns="0" tIns="0" rIns="0" bIns="0" anchor="ctr"/>
          <a:lstStyle>
            <a:lvl1pPr>
              <a:spcBef>
                <a:spcPct val="20000"/>
              </a:spcBef>
              <a:buClr>
                <a:schemeClr val="accent1"/>
              </a:buClr>
              <a:buSzPct val="76000"/>
              <a:buFont typeface="Wingdings 2" pitchFamily="2" charset="2"/>
              <a:buChar char=""/>
              <a:defRPr sz="2400">
                <a:solidFill>
                  <a:schemeClr val="tx2"/>
                </a:solidFill>
                <a:latin typeface="Century Gothic" panose="020B0502020202020204" pitchFamily="34" charset="0"/>
              </a:defRPr>
            </a:lvl1pPr>
            <a:lvl2pPr marL="742950" indent="-285750">
              <a:spcBef>
                <a:spcPct val="20000"/>
              </a:spcBef>
              <a:buClr>
                <a:schemeClr val="accent1"/>
              </a:buClr>
              <a:buSzPct val="76000"/>
              <a:buFont typeface="Wingdings 2" pitchFamily="2" charset="2"/>
              <a:buChar char=""/>
              <a:defRPr sz="2200">
                <a:solidFill>
                  <a:schemeClr val="tx2"/>
                </a:solidFill>
                <a:latin typeface="Century Gothic" panose="020B0502020202020204" pitchFamily="34" charset="0"/>
              </a:defRPr>
            </a:lvl2pPr>
            <a:lvl3pPr marL="1143000" indent="-228600">
              <a:spcBef>
                <a:spcPct val="20000"/>
              </a:spcBef>
              <a:buClr>
                <a:schemeClr val="accent1"/>
              </a:buClr>
              <a:buSzPct val="76000"/>
              <a:buFont typeface="Wingdings 2" pitchFamily="2" charset="2"/>
              <a:buChar char=""/>
              <a:defRPr sz="2000">
                <a:solidFill>
                  <a:schemeClr val="tx2"/>
                </a:solidFill>
                <a:latin typeface="Century Gothic" panose="020B0502020202020204" pitchFamily="34" charset="0"/>
              </a:defRPr>
            </a:lvl3pPr>
            <a:lvl4pPr marL="1600200" indent="-228600">
              <a:spcBef>
                <a:spcPct val="20000"/>
              </a:spcBef>
              <a:buClr>
                <a:schemeClr val="accent1"/>
              </a:buClr>
              <a:buSzPct val="76000"/>
              <a:buFont typeface="Wingdings 2" pitchFamily="2" charset="2"/>
              <a:buChar char=""/>
              <a:defRPr>
                <a:solidFill>
                  <a:schemeClr val="tx2"/>
                </a:solidFill>
                <a:latin typeface="Century Gothic" panose="020B0502020202020204" pitchFamily="34" charset="0"/>
              </a:defRPr>
            </a:lvl4pPr>
            <a:lvl5pPr marL="2057400" indent="-228600">
              <a:spcBef>
                <a:spcPct val="20000"/>
              </a:spcBef>
              <a:buClr>
                <a:schemeClr val="accent1"/>
              </a:buClr>
              <a:buSzPct val="76000"/>
              <a:buFont typeface="Wingdings 2" pitchFamily="2" charset="2"/>
              <a:buChar char=""/>
              <a:defRPr sz="1600">
                <a:solidFill>
                  <a:schemeClr val="tx2"/>
                </a:solidFill>
                <a:latin typeface="Century Gothic" panose="020B0502020202020204" pitchFamily="34" charset="0"/>
              </a:defRPr>
            </a:lvl5pPr>
            <a:lvl6pPr marL="25146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6pPr>
            <a:lvl7pPr marL="29718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7pPr>
            <a:lvl8pPr marL="34290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8pPr>
            <a:lvl9pPr marL="38862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9pPr>
          </a:lstStyle>
          <a:p>
            <a:pPr algn="ctr" eaLnBrk="1" hangingPunct="1">
              <a:spcBef>
                <a:spcPct val="0"/>
              </a:spcBef>
              <a:buClrTx/>
              <a:buSzTx/>
              <a:buFontTx/>
              <a:buNone/>
            </a:pPr>
            <a:r>
              <a:rPr lang="fr-CH" altLang="fr-FR" sz="2000" dirty="0">
                <a:solidFill>
                  <a:schemeClr val="tx1"/>
                </a:solidFill>
                <a:latin typeface="Arial" panose="020B0604020202020204" pitchFamily="34" charset="0"/>
              </a:rPr>
              <a:t>OSP </a:t>
            </a:r>
            <a:r>
              <a:rPr lang="fr-CH" altLang="fr-FR" sz="2000" b="1" dirty="0">
                <a:solidFill>
                  <a:schemeClr val="tx1"/>
                </a:solidFill>
                <a:latin typeface="Arial" panose="020B0604020202020204" pitchFamily="34" charset="0"/>
              </a:rPr>
              <a:t>Pédagogie</a:t>
            </a:r>
            <a:r>
              <a:rPr lang="fr-CH" altLang="fr-FR" sz="2000" dirty="0">
                <a:solidFill>
                  <a:schemeClr val="tx1"/>
                </a:solidFill>
                <a:latin typeface="Arial" panose="020B0604020202020204" pitchFamily="34" charset="0"/>
              </a:rPr>
              <a:t> </a:t>
            </a:r>
          </a:p>
        </p:txBody>
      </p:sp>
      <p:sp>
        <p:nvSpPr>
          <p:cNvPr id="9223" name="Rectangle 16">
            <a:extLst>
              <a:ext uri="{FF2B5EF4-FFF2-40B4-BE49-F238E27FC236}">
                <a16:creationId xmlns:a16="http://schemas.microsoft.com/office/drawing/2014/main" id="{3103B415-C909-064C-EDDC-066052AF30E0}"/>
              </a:ext>
            </a:extLst>
          </p:cNvPr>
          <p:cNvSpPr>
            <a:spLocks/>
          </p:cNvSpPr>
          <p:nvPr/>
        </p:nvSpPr>
        <p:spPr bwMode="auto">
          <a:xfrm>
            <a:off x="5589588" y="4068764"/>
            <a:ext cx="4354512" cy="471487"/>
          </a:xfrm>
          <a:prstGeom prst="rect">
            <a:avLst/>
          </a:prstGeom>
          <a:solidFill>
            <a:srgbClr val="BBE0E3"/>
          </a:solidFill>
          <a:ln w="13546">
            <a:solidFill>
              <a:srgbClr val="000000"/>
            </a:solidFill>
            <a:round/>
            <a:headEnd/>
            <a:tailEnd/>
          </a:ln>
        </p:spPr>
        <p:txBody>
          <a:bodyPr lIns="0" tIns="0" rIns="0" bIns="0" anchor="ctr"/>
          <a:lstStyle>
            <a:lvl1pPr>
              <a:spcBef>
                <a:spcPct val="20000"/>
              </a:spcBef>
              <a:buClr>
                <a:schemeClr val="accent1"/>
              </a:buClr>
              <a:buSzPct val="76000"/>
              <a:buFont typeface="Wingdings 2" pitchFamily="2" charset="2"/>
              <a:buChar char=""/>
              <a:defRPr sz="2400">
                <a:solidFill>
                  <a:schemeClr val="tx2"/>
                </a:solidFill>
                <a:latin typeface="Century Gothic" panose="020B0502020202020204" pitchFamily="34" charset="0"/>
              </a:defRPr>
            </a:lvl1pPr>
            <a:lvl2pPr marL="742950" indent="-285750">
              <a:spcBef>
                <a:spcPct val="20000"/>
              </a:spcBef>
              <a:buClr>
                <a:schemeClr val="accent1"/>
              </a:buClr>
              <a:buSzPct val="76000"/>
              <a:buFont typeface="Wingdings 2" pitchFamily="2" charset="2"/>
              <a:buChar char=""/>
              <a:defRPr sz="2200">
                <a:solidFill>
                  <a:schemeClr val="tx2"/>
                </a:solidFill>
                <a:latin typeface="Century Gothic" panose="020B0502020202020204" pitchFamily="34" charset="0"/>
              </a:defRPr>
            </a:lvl2pPr>
            <a:lvl3pPr marL="1143000" indent="-228600">
              <a:spcBef>
                <a:spcPct val="20000"/>
              </a:spcBef>
              <a:buClr>
                <a:schemeClr val="accent1"/>
              </a:buClr>
              <a:buSzPct val="76000"/>
              <a:buFont typeface="Wingdings 2" pitchFamily="2" charset="2"/>
              <a:buChar char=""/>
              <a:defRPr sz="2000">
                <a:solidFill>
                  <a:schemeClr val="tx2"/>
                </a:solidFill>
                <a:latin typeface="Century Gothic" panose="020B0502020202020204" pitchFamily="34" charset="0"/>
              </a:defRPr>
            </a:lvl3pPr>
            <a:lvl4pPr marL="1600200" indent="-228600">
              <a:spcBef>
                <a:spcPct val="20000"/>
              </a:spcBef>
              <a:buClr>
                <a:schemeClr val="accent1"/>
              </a:buClr>
              <a:buSzPct val="76000"/>
              <a:buFont typeface="Wingdings 2" pitchFamily="2" charset="2"/>
              <a:buChar char=""/>
              <a:defRPr>
                <a:solidFill>
                  <a:schemeClr val="tx2"/>
                </a:solidFill>
                <a:latin typeface="Century Gothic" panose="020B0502020202020204" pitchFamily="34" charset="0"/>
              </a:defRPr>
            </a:lvl4pPr>
            <a:lvl5pPr marL="2057400" indent="-228600">
              <a:spcBef>
                <a:spcPct val="20000"/>
              </a:spcBef>
              <a:buClr>
                <a:schemeClr val="accent1"/>
              </a:buClr>
              <a:buSzPct val="76000"/>
              <a:buFont typeface="Wingdings 2" pitchFamily="2" charset="2"/>
              <a:buChar char=""/>
              <a:defRPr sz="1600">
                <a:solidFill>
                  <a:schemeClr val="tx2"/>
                </a:solidFill>
                <a:latin typeface="Century Gothic" panose="020B0502020202020204" pitchFamily="34" charset="0"/>
              </a:defRPr>
            </a:lvl5pPr>
            <a:lvl6pPr marL="25146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6pPr>
            <a:lvl7pPr marL="29718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7pPr>
            <a:lvl8pPr marL="34290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8pPr>
            <a:lvl9pPr marL="38862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9pPr>
          </a:lstStyle>
          <a:p>
            <a:pPr eaLnBrk="1" hangingPunct="1">
              <a:spcBef>
                <a:spcPct val="0"/>
              </a:spcBef>
              <a:buClrTx/>
              <a:buSzTx/>
              <a:buFontTx/>
              <a:buNone/>
            </a:pPr>
            <a:endParaRPr lang="fr-CH" altLang="fr-FR" sz="3200">
              <a:solidFill>
                <a:schemeClr val="tx1"/>
              </a:solidFill>
              <a:latin typeface="Arial" panose="020B0604020202020204" pitchFamily="34" charset="0"/>
            </a:endParaRPr>
          </a:p>
        </p:txBody>
      </p:sp>
      <p:sp>
        <p:nvSpPr>
          <p:cNvPr id="9224" name="Rectangle 17">
            <a:extLst>
              <a:ext uri="{FF2B5EF4-FFF2-40B4-BE49-F238E27FC236}">
                <a16:creationId xmlns:a16="http://schemas.microsoft.com/office/drawing/2014/main" id="{BA3AAD00-DBF5-CD5B-A0EC-24CA00D61CED}"/>
              </a:ext>
            </a:extLst>
          </p:cNvPr>
          <p:cNvSpPr>
            <a:spLocks/>
          </p:cNvSpPr>
          <p:nvPr/>
        </p:nvSpPr>
        <p:spPr bwMode="auto">
          <a:xfrm>
            <a:off x="6127751" y="4037013"/>
            <a:ext cx="3063875" cy="50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txBody>
          <a:bodyPr lIns="88896" tIns="50798" rIns="88896" bIns="50798" anchor="ctr"/>
          <a:lstStyle>
            <a:lvl1pPr>
              <a:spcBef>
                <a:spcPct val="20000"/>
              </a:spcBef>
              <a:buClr>
                <a:schemeClr val="accent1"/>
              </a:buClr>
              <a:buSzPct val="76000"/>
              <a:buFont typeface="Wingdings 2" pitchFamily="2" charset="2"/>
              <a:buChar char=""/>
              <a:defRPr sz="2400">
                <a:solidFill>
                  <a:schemeClr val="tx2"/>
                </a:solidFill>
                <a:latin typeface="Century Gothic" panose="020B0502020202020204" pitchFamily="34" charset="0"/>
              </a:defRPr>
            </a:lvl1pPr>
            <a:lvl2pPr marL="742950" indent="-285750">
              <a:spcBef>
                <a:spcPct val="20000"/>
              </a:spcBef>
              <a:buClr>
                <a:schemeClr val="accent1"/>
              </a:buClr>
              <a:buSzPct val="76000"/>
              <a:buFont typeface="Wingdings 2" pitchFamily="2" charset="2"/>
              <a:buChar char=""/>
              <a:defRPr sz="2200">
                <a:solidFill>
                  <a:schemeClr val="tx2"/>
                </a:solidFill>
                <a:latin typeface="Century Gothic" panose="020B0502020202020204" pitchFamily="34" charset="0"/>
              </a:defRPr>
            </a:lvl2pPr>
            <a:lvl3pPr marL="1143000" indent="-228600">
              <a:spcBef>
                <a:spcPct val="20000"/>
              </a:spcBef>
              <a:buClr>
                <a:schemeClr val="accent1"/>
              </a:buClr>
              <a:buSzPct val="76000"/>
              <a:buFont typeface="Wingdings 2" pitchFamily="2" charset="2"/>
              <a:buChar char=""/>
              <a:defRPr sz="2000">
                <a:solidFill>
                  <a:schemeClr val="tx2"/>
                </a:solidFill>
                <a:latin typeface="Century Gothic" panose="020B0502020202020204" pitchFamily="34" charset="0"/>
              </a:defRPr>
            </a:lvl3pPr>
            <a:lvl4pPr marL="1600200" indent="-228600">
              <a:spcBef>
                <a:spcPct val="20000"/>
              </a:spcBef>
              <a:buClr>
                <a:schemeClr val="accent1"/>
              </a:buClr>
              <a:buSzPct val="76000"/>
              <a:buFont typeface="Wingdings 2" pitchFamily="2" charset="2"/>
              <a:buChar char=""/>
              <a:defRPr>
                <a:solidFill>
                  <a:schemeClr val="tx2"/>
                </a:solidFill>
                <a:latin typeface="Century Gothic" panose="020B0502020202020204" pitchFamily="34" charset="0"/>
              </a:defRPr>
            </a:lvl4pPr>
            <a:lvl5pPr marL="2057400" indent="-228600">
              <a:spcBef>
                <a:spcPct val="20000"/>
              </a:spcBef>
              <a:buClr>
                <a:schemeClr val="accent1"/>
              </a:buClr>
              <a:buSzPct val="76000"/>
              <a:buFont typeface="Wingdings 2" pitchFamily="2" charset="2"/>
              <a:buChar char=""/>
              <a:defRPr sz="1600">
                <a:solidFill>
                  <a:schemeClr val="tx2"/>
                </a:solidFill>
                <a:latin typeface="Century Gothic" panose="020B0502020202020204" pitchFamily="34" charset="0"/>
              </a:defRPr>
            </a:lvl5pPr>
            <a:lvl6pPr marL="25146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6pPr>
            <a:lvl7pPr marL="29718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7pPr>
            <a:lvl8pPr marL="34290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8pPr>
            <a:lvl9pPr marL="38862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9pPr>
          </a:lstStyle>
          <a:p>
            <a:pPr algn="ctr" eaLnBrk="1" hangingPunct="1">
              <a:spcBef>
                <a:spcPct val="0"/>
              </a:spcBef>
              <a:buClrTx/>
              <a:buSzTx/>
              <a:buFontTx/>
              <a:buNone/>
            </a:pPr>
            <a:r>
              <a:rPr lang="fr-FR" altLang="fr-FR" sz="900">
                <a:solidFill>
                  <a:srgbClr val="000000"/>
                </a:solidFill>
                <a:latin typeface="Arial" panose="020B0604020202020204" pitchFamily="34" charset="0"/>
                <a:cs typeface="Arial" panose="020B0604020202020204" pitchFamily="34" charset="0"/>
                <a:sym typeface="Arial" panose="020B0604020202020204" pitchFamily="34" charset="0"/>
              </a:rPr>
              <a:t> </a:t>
            </a:r>
            <a:r>
              <a:rPr lang="fr-FR" altLang="fr-FR" sz="1400">
                <a:solidFill>
                  <a:srgbClr val="000000"/>
                </a:solidFill>
                <a:latin typeface="Arial" panose="020B0604020202020204" pitchFamily="34" charset="0"/>
                <a:cs typeface="Arial" panose="020B0604020202020204" pitchFamily="34" charset="0"/>
                <a:sym typeface="Arial" panose="020B0604020202020204" pitchFamily="34" charset="0"/>
              </a:rPr>
              <a:t>Certificat de culture</a:t>
            </a:r>
          </a:p>
          <a:p>
            <a:pPr algn="ctr" eaLnBrk="1" hangingPunct="1">
              <a:spcBef>
                <a:spcPct val="0"/>
              </a:spcBef>
              <a:buClrTx/>
              <a:buSzTx/>
              <a:buFontTx/>
              <a:buNone/>
            </a:pPr>
            <a:r>
              <a:rPr lang="fr-FR" altLang="fr-FR" sz="1400">
                <a:solidFill>
                  <a:srgbClr val="000000"/>
                </a:solidFill>
                <a:latin typeface="Arial" panose="020B0604020202020204" pitchFamily="34" charset="0"/>
                <a:cs typeface="Arial" panose="020B0604020202020204" pitchFamily="34" charset="0"/>
                <a:sym typeface="Arial" panose="020B0604020202020204" pitchFamily="34" charset="0"/>
              </a:rPr>
              <a:t> générale</a:t>
            </a:r>
            <a:endParaRPr lang="fr-FR" altLang="fr-FR" sz="2800">
              <a:solidFill>
                <a:srgbClr val="000000"/>
              </a:solidFill>
              <a:latin typeface="Helvetica Light" panose="020B0403020202020204" pitchFamily="34" charset="0"/>
              <a:cs typeface="Arial" panose="020B0604020202020204" pitchFamily="34" charset="0"/>
              <a:sym typeface="Helvetica Light" panose="020B0403020202020204" pitchFamily="34" charset="0"/>
            </a:endParaRPr>
          </a:p>
        </p:txBody>
      </p:sp>
      <p:sp>
        <p:nvSpPr>
          <p:cNvPr id="9225" name="AutoShape 18">
            <a:extLst>
              <a:ext uri="{FF2B5EF4-FFF2-40B4-BE49-F238E27FC236}">
                <a16:creationId xmlns:a16="http://schemas.microsoft.com/office/drawing/2014/main" id="{2F2E0D4D-A403-BD1C-725C-19E1252A2CAA}"/>
              </a:ext>
            </a:extLst>
          </p:cNvPr>
          <p:cNvSpPr>
            <a:spLocks/>
          </p:cNvSpPr>
          <p:nvPr/>
        </p:nvSpPr>
        <p:spPr bwMode="auto">
          <a:xfrm>
            <a:off x="8374063" y="3479801"/>
            <a:ext cx="755650" cy="468313"/>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5400"/>
                </a:moveTo>
                <a:lnTo>
                  <a:pt x="5400" y="5400"/>
                </a:lnTo>
                <a:lnTo>
                  <a:pt x="5400" y="21600"/>
                </a:lnTo>
                <a:lnTo>
                  <a:pt x="16200" y="21600"/>
                </a:lnTo>
                <a:lnTo>
                  <a:pt x="16200" y="5400"/>
                </a:lnTo>
                <a:lnTo>
                  <a:pt x="21600" y="5400"/>
                </a:lnTo>
                <a:lnTo>
                  <a:pt x="10800" y="0"/>
                </a:lnTo>
                <a:lnTo>
                  <a:pt x="0" y="5400"/>
                </a:lnTo>
                <a:close/>
              </a:path>
            </a:pathLst>
          </a:custGeom>
          <a:solidFill>
            <a:srgbClr val="008000"/>
          </a:solidFill>
          <a:ln w="13546">
            <a:solidFill>
              <a:srgbClr val="000000"/>
            </a:solidFill>
            <a:round/>
            <a:headEnd/>
            <a:tailEnd/>
          </a:ln>
        </p:spPr>
        <p:txBody>
          <a:bodyPr lIns="72248" tIns="72248" rIns="72248" bIns="72248" anchor="ctr"/>
          <a:lstStyle/>
          <a:p>
            <a:endParaRPr lang="fr-FR"/>
          </a:p>
        </p:txBody>
      </p:sp>
      <p:sp>
        <p:nvSpPr>
          <p:cNvPr id="5135" name="AutoShape 19">
            <a:extLst>
              <a:ext uri="{FF2B5EF4-FFF2-40B4-BE49-F238E27FC236}">
                <a16:creationId xmlns:a16="http://schemas.microsoft.com/office/drawing/2014/main" id="{E1203586-B055-78F9-7823-01F96A534882}"/>
              </a:ext>
            </a:extLst>
          </p:cNvPr>
          <p:cNvSpPr>
            <a:spLocks/>
          </p:cNvSpPr>
          <p:nvPr/>
        </p:nvSpPr>
        <p:spPr bwMode="auto">
          <a:xfrm>
            <a:off x="7361238" y="4645025"/>
            <a:ext cx="755650" cy="46990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5400"/>
                </a:moveTo>
                <a:lnTo>
                  <a:pt x="5400" y="5400"/>
                </a:lnTo>
                <a:lnTo>
                  <a:pt x="5400" y="21600"/>
                </a:lnTo>
                <a:lnTo>
                  <a:pt x="16200" y="21600"/>
                </a:lnTo>
                <a:lnTo>
                  <a:pt x="16200" y="5400"/>
                </a:lnTo>
                <a:lnTo>
                  <a:pt x="21600" y="5400"/>
                </a:lnTo>
                <a:lnTo>
                  <a:pt x="10800" y="0"/>
                </a:lnTo>
                <a:lnTo>
                  <a:pt x="0" y="5400"/>
                </a:lnTo>
                <a:close/>
              </a:path>
            </a:pathLst>
          </a:custGeom>
          <a:solidFill>
            <a:schemeClr val="tx2">
              <a:lumMod val="60000"/>
              <a:lumOff val="40000"/>
            </a:schemeClr>
          </a:solidFill>
          <a:ln w="13546">
            <a:solidFill>
              <a:srgbClr val="000000"/>
            </a:solidFill>
            <a:round/>
            <a:headEnd/>
            <a:tailEnd/>
          </a:ln>
        </p:spPr>
        <p:txBody>
          <a:bodyPr lIns="72248" tIns="72248" rIns="72248" bIns="72248" anchor="ctr"/>
          <a:lstStyle/>
          <a:p>
            <a:pPr eaLnBrk="1" hangingPunct="1">
              <a:defRPr/>
            </a:pPr>
            <a:endParaRPr lang="fr-CH"/>
          </a:p>
        </p:txBody>
      </p:sp>
      <p:sp>
        <p:nvSpPr>
          <p:cNvPr id="9227" name="AutoShape 20">
            <a:extLst>
              <a:ext uri="{FF2B5EF4-FFF2-40B4-BE49-F238E27FC236}">
                <a16:creationId xmlns:a16="http://schemas.microsoft.com/office/drawing/2014/main" id="{C6DA6716-16F2-0C76-C146-DD49338DE6E1}"/>
              </a:ext>
            </a:extLst>
          </p:cNvPr>
          <p:cNvSpPr>
            <a:spLocks/>
          </p:cNvSpPr>
          <p:nvPr/>
        </p:nvSpPr>
        <p:spPr bwMode="auto">
          <a:xfrm>
            <a:off x="6045200" y="3479801"/>
            <a:ext cx="755650" cy="468313"/>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5400"/>
                </a:moveTo>
                <a:lnTo>
                  <a:pt x="5400" y="5400"/>
                </a:lnTo>
                <a:lnTo>
                  <a:pt x="5400" y="21600"/>
                </a:lnTo>
                <a:lnTo>
                  <a:pt x="16200" y="21600"/>
                </a:lnTo>
                <a:lnTo>
                  <a:pt x="16200" y="5400"/>
                </a:lnTo>
                <a:lnTo>
                  <a:pt x="21600" y="5400"/>
                </a:lnTo>
                <a:lnTo>
                  <a:pt x="10800" y="0"/>
                </a:lnTo>
                <a:lnTo>
                  <a:pt x="0" y="5400"/>
                </a:lnTo>
                <a:close/>
              </a:path>
            </a:pathLst>
          </a:custGeom>
          <a:solidFill>
            <a:srgbClr val="008000"/>
          </a:solidFill>
          <a:ln w="13546">
            <a:solidFill>
              <a:srgbClr val="000000"/>
            </a:solidFill>
            <a:round/>
            <a:headEnd/>
            <a:tailEnd/>
          </a:ln>
        </p:spPr>
        <p:txBody>
          <a:bodyPr lIns="0" tIns="0" rIns="0" bIns="0" anchor="ctr"/>
          <a:lstStyle/>
          <a:p>
            <a:endParaRPr lang="fr-FR">
              <a:solidFill>
                <a:srgbClr val="00B050"/>
              </a:solidFill>
            </a:endParaRPr>
          </a:p>
        </p:txBody>
      </p:sp>
      <p:sp>
        <p:nvSpPr>
          <p:cNvPr id="9229" name="Rectangle 22">
            <a:extLst>
              <a:ext uri="{FF2B5EF4-FFF2-40B4-BE49-F238E27FC236}">
                <a16:creationId xmlns:a16="http://schemas.microsoft.com/office/drawing/2014/main" id="{3D2E6E9C-2963-7CC3-4473-6E3209016CA1}"/>
              </a:ext>
            </a:extLst>
          </p:cNvPr>
          <p:cNvSpPr>
            <a:spLocks/>
          </p:cNvSpPr>
          <p:nvPr/>
        </p:nvSpPr>
        <p:spPr bwMode="auto">
          <a:xfrm>
            <a:off x="7799667" y="1381063"/>
            <a:ext cx="1655762" cy="664431"/>
          </a:xfrm>
          <a:prstGeom prst="rect">
            <a:avLst/>
          </a:prstGeom>
          <a:solidFill>
            <a:srgbClr val="000000">
              <a:alpha val="0"/>
            </a:srgbClr>
          </a:solidFill>
          <a:ln w="27093">
            <a:solidFill>
              <a:srgbClr val="4C4C4C"/>
            </a:solidFill>
            <a:round/>
            <a:headEnd/>
            <a:tailEnd/>
          </a:ln>
        </p:spPr>
        <p:txBody>
          <a:bodyPr lIns="72248" tIns="72248" rIns="72248" bIns="72248" anchor="ctr"/>
          <a:lstStyle>
            <a:lvl1pPr>
              <a:spcBef>
                <a:spcPct val="20000"/>
              </a:spcBef>
              <a:buClr>
                <a:schemeClr val="accent1"/>
              </a:buClr>
              <a:buSzPct val="76000"/>
              <a:buFont typeface="Wingdings 2" pitchFamily="2" charset="2"/>
              <a:buChar char=""/>
              <a:defRPr sz="2400">
                <a:solidFill>
                  <a:schemeClr val="tx2"/>
                </a:solidFill>
                <a:latin typeface="Century Gothic" panose="020B0502020202020204" pitchFamily="34" charset="0"/>
              </a:defRPr>
            </a:lvl1pPr>
            <a:lvl2pPr marL="742950" indent="-285750">
              <a:spcBef>
                <a:spcPct val="20000"/>
              </a:spcBef>
              <a:buClr>
                <a:schemeClr val="accent1"/>
              </a:buClr>
              <a:buSzPct val="76000"/>
              <a:buFont typeface="Wingdings 2" pitchFamily="2" charset="2"/>
              <a:buChar char=""/>
              <a:defRPr sz="2200">
                <a:solidFill>
                  <a:schemeClr val="tx2"/>
                </a:solidFill>
                <a:latin typeface="Century Gothic" panose="020B0502020202020204" pitchFamily="34" charset="0"/>
              </a:defRPr>
            </a:lvl2pPr>
            <a:lvl3pPr marL="1143000" indent="-228600">
              <a:spcBef>
                <a:spcPct val="20000"/>
              </a:spcBef>
              <a:buClr>
                <a:schemeClr val="accent1"/>
              </a:buClr>
              <a:buSzPct val="76000"/>
              <a:buFont typeface="Wingdings 2" pitchFamily="2" charset="2"/>
              <a:buChar char=""/>
              <a:defRPr sz="2000">
                <a:solidFill>
                  <a:schemeClr val="tx2"/>
                </a:solidFill>
                <a:latin typeface="Century Gothic" panose="020B0502020202020204" pitchFamily="34" charset="0"/>
              </a:defRPr>
            </a:lvl3pPr>
            <a:lvl4pPr marL="1600200" indent="-228600">
              <a:spcBef>
                <a:spcPct val="20000"/>
              </a:spcBef>
              <a:buClr>
                <a:schemeClr val="accent1"/>
              </a:buClr>
              <a:buSzPct val="76000"/>
              <a:buFont typeface="Wingdings 2" pitchFamily="2" charset="2"/>
              <a:buChar char=""/>
              <a:defRPr>
                <a:solidFill>
                  <a:schemeClr val="tx2"/>
                </a:solidFill>
                <a:latin typeface="Century Gothic" panose="020B0502020202020204" pitchFamily="34" charset="0"/>
              </a:defRPr>
            </a:lvl4pPr>
            <a:lvl5pPr marL="2057400" indent="-228600">
              <a:spcBef>
                <a:spcPct val="20000"/>
              </a:spcBef>
              <a:buClr>
                <a:schemeClr val="accent1"/>
              </a:buClr>
              <a:buSzPct val="76000"/>
              <a:buFont typeface="Wingdings 2" pitchFamily="2" charset="2"/>
              <a:buChar char=""/>
              <a:defRPr sz="1600">
                <a:solidFill>
                  <a:schemeClr val="tx2"/>
                </a:solidFill>
                <a:latin typeface="Century Gothic" panose="020B0502020202020204" pitchFamily="34" charset="0"/>
              </a:defRPr>
            </a:lvl5pPr>
            <a:lvl6pPr marL="25146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6pPr>
            <a:lvl7pPr marL="29718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7pPr>
            <a:lvl8pPr marL="34290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8pPr>
            <a:lvl9pPr marL="38862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9pPr>
          </a:lstStyle>
          <a:p>
            <a:pPr algn="ctr" eaLnBrk="1" hangingPunct="1">
              <a:spcBef>
                <a:spcPct val="0"/>
              </a:spcBef>
              <a:buClrTx/>
              <a:buSzTx/>
              <a:buFontTx/>
              <a:buNone/>
            </a:pPr>
            <a:r>
              <a:rPr lang="fr-CH" altLang="fr-FR" sz="2000" dirty="0">
                <a:solidFill>
                  <a:schemeClr val="tx1"/>
                </a:solidFill>
                <a:latin typeface="Arial" panose="020B0604020202020204" pitchFamily="34" charset="0"/>
              </a:rPr>
              <a:t>HEP </a:t>
            </a:r>
          </a:p>
          <a:p>
            <a:pPr algn="ctr" eaLnBrk="1" hangingPunct="1">
              <a:spcBef>
                <a:spcPct val="0"/>
              </a:spcBef>
              <a:buClrTx/>
              <a:buSzTx/>
              <a:buFontTx/>
              <a:buNone/>
            </a:pPr>
            <a:r>
              <a:rPr lang="fr-CH" altLang="fr-FR" sz="2000" dirty="0">
                <a:solidFill>
                  <a:schemeClr val="tx1"/>
                </a:solidFill>
                <a:latin typeface="Arial" panose="020B0604020202020204" pitchFamily="34" charset="0"/>
              </a:rPr>
              <a:t>ou FAPSE</a:t>
            </a:r>
          </a:p>
        </p:txBody>
      </p:sp>
      <p:sp>
        <p:nvSpPr>
          <p:cNvPr id="9230" name="Rectangle 23">
            <a:extLst>
              <a:ext uri="{FF2B5EF4-FFF2-40B4-BE49-F238E27FC236}">
                <a16:creationId xmlns:a16="http://schemas.microsoft.com/office/drawing/2014/main" id="{A3C1E0F7-0E20-CA22-0EBE-37F5254BBAD0}"/>
              </a:ext>
            </a:extLst>
          </p:cNvPr>
          <p:cNvSpPr>
            <a:spLocks/>
          </p:cNvSpPr>
          <p:nvPr/>
        </p:nvSpPr>
        <p:spPr bwMode="auto">
          <a:xfrm>
            <a:off x="12299950" y="1935164"/>
            <a:ext cx="1270000" cy="35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txBody>
          <a:bodyPr lIns="88896" tIns="50798" rIns="88896" bIns="50798"/>
          <a:lstStyle>
            <a:lvl1pPr>
              <a:spcBef>
                <a:spcPct val="20000"/>
              </a:spcBef>
              <a:buClr>
                <a:schemeClr val="accent1"/>
              </a:buClr>
              <a:buSzPct val="76000"/>
              <a:buFont typeface="Wingdings 2" pitchFamily="2" charset="2"/>
              <a:buChar char=""/>
              <a:defRPr sz="2400">
                <a:solidFill>
                  <a:schemeClr val="tx2"/>
                </a:solidFill>
                <a:latin typeface="Century Gothic" panose="020B0502020202020204" pitchFamily="34" charset="0"/>
              </a:defRPr>
            </a:lvl1pPr>
            <a:lvl2pPr marL="742950" indent="-285750">
              <a:spcBef>
                <a:spcPct val="20000"/>
              </a:spcBef>
              <a:buClr>
                <a:schemeClr val="accent1"/>
              </a:buClr>
              <a:buSzPct val="76000"/>
              <a:buFont typeface="Wingdings 2" pitchFamily="2" charset="2"/>
              <a:buChar char=""/>
              <a:defRPr sz="2200">
                <a:solidFill>
                  <a:schemeClr val="tx2"/>
                </a:solidFill>
                <a:latin typeface="Century Gothic" panose="020B0502020202020204" pitchFamily="34" charset="0"/>
              </a:defRPr>
            </a:lvl2pPr>
            <a:lvl3pPr marL="1143000" indent="-228600">
              <a:spcBef>
                <a:spcPct val="20000"/>
              </a:spcBef>
              <a:buClr>
                <a:schemeClr val="accent1"/>
              </a:buClr>
              <a:buSzPct val="76000"/>
              <a:buFont typeface="Wingdings 2" pitchFamily="2" charset="2"/>
              <a:buChar char=""/>
              <a:defRPr sz="2000">
                <a:solidFill>
                  <a:schemeClr val="tx2"/>
                </a:solidFill>
                <a:latin typeface="Century Gothic" panose="020B0502020202020204" pitchFamily="34" charset="0"/>
              </a:defRPr>
            </a:lvl3pPr>
            <a:lvl4pPr marL="1600200" indent="-228600">
              <a:spcBef>
                <a:spcPct val="20000"/>
              </a:spcBef>
              <a:buClr>
                <a:schemeClr val="accent1"/>
              </a:buClr>
              <a:buSzPct val="76000"/>
              <a:buFont typeface="Wingdings 2" pitchFamily="2" charset="2"/>
              <a:buChar char=""/>
              <a:defRPr>
                <a:solidFill>
                  <a:schemeClr val="tx2"/>
                </a:solidFill>
                <a:latin typeface="Century Gothic" panose="020B0502020202020204" pitchFamily="34" charset="0"/>
              </a:defRPr>
            </a:lvl4pPr>
            <a:lvl5pPr marL="2057400" indent="-228600">
              <a:spcBef>
                <a:spcPct val="20000"/>
              </a:spcBef>
              <a:buClr>
                <a:schemeClr val="accent1"/>
              </a:buClr>
              <a:buSzPct val="76000"/>
              <a:buFont typeface="Wingdings 2" pitchFamily="2" charset="2"/>
              <a:buChar char=""/>
              <a:defRPr sz="1600">
                <a:solidFill>
                  <a:schemeClr val="tx2"/>
                </a:solidFill>
                <a:latin typeface="Century Gothic" panose="020B0502020202020204" pitchFamily="34" charset="0"/>
              </a:defRPr>
            </a:lvl5pPr>
            <a:lvl6pPr marL="25146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6pPr>
            <a:lvl7pPr marL="29718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7pPr>
            <a:lvl8pPr marL="34290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8pPr>
            <a:lvl9pPr marL="38862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9pPr>
          </a:lstStyle>
          <a:p>
            <a:pPr algn="ctr" eaLnBrk="1" hangingPunct="1">
              <a:spcBef>
                <a:spcPct val="0"/>
              </a:spcBef>
              <a:buClrTx/>
              <a:buSzTx/>
              <a:buFontTx/>
              <a:buNone/>
            </a:pPr>
            <a:r>
              <a:rPr lang="fr-FR" altLang="fr-FR" sz="1500" b="1">
                <a:solidFill>
                  <a:srgbClr val="000000"/>
                </a:solidFill>
                <a:latin typeface="Arial" panose="020B0604020202020204" pitchFamily="34" charset="0"/>
                <a:cs typeface="Arial" panose="020B0604020202020204" pitchFamily="34" charset="0"/>
                <a:sym typeface="Arial" panose="020B0604020202020204" pitchFamily="34" charset="0"/>
              </a:rPr>
              <a:t> </a:t>
            </a:r>
            <a:endParaRPr lang="fr-FR" altLang="fr-FR" sz="1300">
              <a:solidFill>
                <a:srgbClr val="000000"/>
              </a:solidFill>
              <a:latin typeface="Arial" panose="020B0604020202020204" pitchFamily="34" charset="0"/>
              <a:cs typeface="Arial" panose="020B0604020202020204" pitchFamily="34" charset="0"/>
              <a:sym typeface="Arial" panose="020B0604020202020204" pitchFamily="34" charset="0"/>
            </a:endParaRPr>
          </a:p>
        </p:txBody>
      </p:sp>
      <p:sp>
        <p:nvSpPr>
          <p:cNvPr id="28" name="AutoShape 19">
            <a:extLst>
              <a:ext uri="{FF2B5EF4-FFF2-40B4-BE49-F238E27FC236}">
                <a16:creationId xmlns:a16="http://schemas.microsoft.com/office/drawing/2014/main" id="{EFDCBD9D-8C68-E221-B29A-7EBED244CA14}"/>
              </a:ext>
            </a:extLst>
          </p:cNvPr>
          <p:cNvSpPr>
            <a:spLocks/>
          </p:cNvSpPr>
          <p:nvPr/>
        </p:nvSpPr>
        <p:spPr bwMode="auto">
          <a:xfrm rot="16200000">
            <a:off x="5693569" y="3544094"/>
            <a:ext cx="230188" cy="2736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5400"/>
                </a:moveTo>
                <a:lnTo>
                  <a:pt x="5400" y="5400"/>
                </a:lnTo>
                <a:lnTo>
                  <a:pt x="5400" y="21600"/>
                </a:lnTo>
                <a:lnTo>
                  <a:pt x="16200" y="21600"/>
                </a:lnTo>
                <a:lnTo>
                  <a:pt x="16200" y="5400"/>
                </a:lnTo>
                <a:lnTo>
                  <a:pt x="21600" y="5400"/>
                </a:lnTo>
                <a:lnTo>
                  <a:pt x="10800" y="0"/>
                </a:lnTo>
                <a:lnTo>
                  <a:pt x="0" y="5400"/>
                </a:lnTo>
                <a:close/>
              </a:path>
            </a:pathLst>
          </a:custGeom>
          <a:solidFill>
            <a:schemeClr val="accent3">
              <a:lumMod val="75000"/>
            </a:schemeClr>
          </a:solidFill>
          <a:ln w="13546">
            <a:solidFill>
              <a:srgbClr val="000000"/>
            </a:solidFill>
            <a:round/>
            <a:headEnd/>
            <a:tailEnd/>
          </a:ln>
        </p:spPr>
        <p:txBody>
          <a:bodyPr lIns="72248" tIns="72248" rIns="72248" bIns="72248" anchor="ctr"/>
          <a:lstStyle/>
          <a:p>
            <a:pPr eaLnBrk="1" hangingPunct="1">
              <a:defRPr/>
            </a:pPr>
            <a:endParaRPr lang="fr-CH"/>
          </a:p>
        </p:txBody>
      </p:sp>
      <p:pic>
        <p:nvPicPr>
          <p:cNvPr id="9235" name="Rectangle 4">
            <a:extLst>
              <a:ext uri="{FF2B5EF4-FFF2-40B4-BE49-F238E27FC236}">
                <a16:creationId xmlns:a16="http://schemas.microsoft.com/office/drawing/2014/main" id="{A4380DC0-98DF-644C-09B1-82096EE98A95}"/>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63800" y="4546600"/>
            <a:ext cx="1993900" cy="119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Rectangle 24">
            <a:extLst>
              <a:ext uri="{FF2B5EF4-FFF2-40B4-BE49-F238E27FC236}">
                <a16:creationId xmlns:a16="http://schemas.microsoft.com/office/drawing/2014/main" id="{9B65DA21-D0D5-99B8-C282-EBFE2D210186}"/>
              </a:ext>
            </a:extLst>
          </p:cNvPr>
          <p:cNvSpPr/>
          <p:nvPr/>
        </p:nvSpPr>
        <p:spPr>
          <a:xfrm>
            <a:off x="2463799" y="363779"/>
            <a:ext cx="6785455" cy="804383"/>
          </a:xfrm>
          <a:prstGeom prst="rect">
            <a:avLst/>
          </a:prstGeom>
          <a:solidFill>
            <a:schemeClr val="bg2"/>
          </a:solidFill>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r>
              <a:rPr lang="fr-CH" sz="2000" b="1" dirty="0">
                <a:ln w="0"/>
                <a:solidFill>
                  <a:schemeClr val="tx1"/>
                </a:solidFill>
                <a:effectLst>
                  <a:outerShdw blurRad="38100" dist="19050" dir="2700000" algn="tl" rotWithShape="0">
                    <a:schemeClr val="dk1">
                      <a:alpha val="40000"/>
                    </a:schemeClr>
                  </a:outerShdw>
                </a:effectLst>
                <a:latin typeface="Arial Black" panose="020B0A04020102020204" pitchFamily="34" charset="0"/>
              </a:rPr>
              <a:t>Le parcours de formation de l'OSP Pédagogie</a:t>
            </a:r>
          </a:p>
        </p:txBody>
      </p:sp>
      <p:sp>
        <p:nvSpPr>
          <p:cNvPr id="26" name="Rectangle 25"/>
          <p:cNvSpPr/>
          <p:nvPr/>
        </p:nvSpPr>
        <p:spPr>
          <a:xfrm>
            <a:off x="3621742" y="5203453"/>
            <a:ext cx="224118" cy="210297"/>
          </a:xfrm>
          <a:prstGeom prst="rect">
            <a:avLst/>
          </a:prstGeom>
          <a:solidFill>
            <a:schemeClr val="accent2">
              <a:lumMod val="20000"/>
              <a:lumOff val="80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fr-CH"/>
          </a:p>
        </p:txBody>
      </p:sp>
      <p:sp>
        <p:nvSpPr>
          <p:cNvPr id="3" name="Accolade ouvrante 2">
            <a:extLst>
              <a:ext uri="{FF2B5EF4-FFF2-40B4-BE49-F238E27FC236}">
                <a16:creationId xmlns:a16="http://schemas.microsoft.com/office/drawing/2014/main" id="{5607610C-8A67-9248-B2BA-5C6816B3F557}"/>
              </a:ext>
            </a:extLst>
          </p:cNvPr>
          <p:cNvSpPr/>
          <p:nvPr/>
        </p:nvSpPr>
        <p:spPr>
          <a:xfrm>
            <a:off x="4807430" y="1346160"/>
            <a:ext cx="639063" cy="3194091"/>
          </a:xfrm>
          <a:prstGeom prst="leftBrace">
            <a:avLst/>
          </a:prstGeom>
        </p:spPr>
        <p:style>
          <a:lnRef idx="2">
            <a:schemeClr val="dk1"/>
          </a:lnRef>
          <a:fillRef idx="0">
            <a:schemeClr val="dk1"/>
          </a:fillRef>
          <a:effectRef idx="1">
            <a:schemeClr val="dk1"/>
          </a:effectRef>
          <a:fontRef idx="minor">
            <a:schemeClr val="tx1"/>
          </a:fontRef>
        </p:style>
        <p:txBody>
          <a:bodyPr rtlCol="0" anchor="ctr"/>
          <a:lstStyle/>
          <a:p>
            <a:pPr algn="ctr"/>
            <a:endParaRPr lang="fr-CH"/>
          </a:p>
        </p:txBody>
      </p:sp>
      <p:sp>
        <p:nvSpPr>
          <p:cNvPr id="8" name="ZoneTexte 7">
            <a:extLst>
              <a:ext uri="{FF2B5EF4-FFF2-40B4-BE49-F238E27FC236}">
                <a16:creationId xmlns:a16="http://schemas.microsoft.com/office/drawing/2014/main" id="{B1F6080A-DB29-4A2B-0CAD-F648A23BAA4F}"/>
              </a:ext>
            </a:extLst>
          </p:cNvPr>
          <p:cNvSpPr txBox="1"/>
          <p:nvPr/>
        </p:nvSpPr>
        <p:spPr>
          <a:xfrm>
            <a:off x="2091675" y="1957078"/>
            <a:ext cx="2312777" cy="1569660"/>
          </a:xfrm>
          <a:prstGeom prst="rect">
            <a:avLst/>
          </a:prstGeom>
          <a:noFill/>
        </p:spPr>
        <p:txBody>
          <a:bodyPr wrap="square" rtlCol="0">
            <a:spAutoFit/>
          </a:bodyPr>
          <a:lstStyle/>
          <a:p>
            <a:r>
              <a:rPr lang="fr-CH" dirty="0"/>
              <a:t>Formations professionnelles tertiaires faisant suite au certificat ECG OSP</a:t>
            </a:r>
          </a:p>
          <a:p>
            <a:r>
              <a:rPr lang="fr-CH" sz="2400" b="1" dirty="0"/>
              <a:t>Pédagogie</a:t>
            </a:r>
          </a:p>
        </p:txBody>
      </p:sp>
      <p:sp>
        <p:nvSpPr>
          <p:cNvPr id="4" name="Espace réservé du numéro de diapositive 3"/>
          <p:cNvSpPr>
            <a:spLocks noGrp="1"/>
          </p:cNvSpPr>
          <p:nvPr>
            <p:ph type="sldNum" sz="quarter" idx="12"/>
          </p:nvPr>
        </p:nvSpPr>
        <p:spPr/>
        <p:txBody>
          <a:bodyPr/>
          <a:lstStyle/>
          <a:p>
            <a:fld id="{69E57DC2-970A-4B3E-BB1C-7A09969E49DF}" type="slidenum">
              <a:rPr lang="en-US" smtClean="0"/>
              <a:t>4</a:t>
            </a:fld>
            <a:endParaRPr lang="en-US" dirty="0"/>
          </a:p>
        </p:txBody>
      </p:sp>
    </p:spTree>
    <p:extLst>
      <p:ext uri="{BB962C8B-B14F-4D97-AF65-F5344CB8AC3E}">
        <p14:creationId xmlns:p14="http://schemas.microsoft.com/office/powerpoint/2010/main" val="2031809712"/>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230" name="Rectangle 23">
            <a:extLst>
              <a:ext uri="{FF2B5EF4-FFF2-40B4-BE49-F238E27FC236}">
                <a16:creationId xmlns:a16="http://schemas.microsoft.com/office/drawing/2014/main" id="{A3C1E0F7-0E20-CA22-0EBE-37F5254BBAD0}"/>
              </a:ext>
            </a:extLst>
          </p:cNvPr>
          <p:cNvSpPr>
            <a:spLocks/>
          </p:cNvSpPr>
          <p:nvPr/>
        </p:nvSpPr>
        <p:spPr bwMode="auto">
          <a:xfrm>
            <a:off x="12299950" y="1935164"/>
            <a:ext cx="1270000" cy="35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txBody>
          <a:bodyPr lIns="88896" tIns="50798" rIns="88896" bIns="50798"/>
          <a:lstStyle>
            <a:lvl1pPr>
              <a:spcBef>
                <a:spcPct val="20000"/>
              </a:spcBef>
              <a:buClr>
                <a:schemeClr val="accent1"/>
              </a:buClr>
              <a:buSzPct val="76000"/>
              <a:buFont typeface="Wingdings 2" pitchFamily="2" charset="2"/>
              <a:buChar char=""/>
              <a:defRPr sz="2400">
                <a:solidFill>
                  <a:schemeClr val="tx2"/>
                </a:solidFill>
                <a:latin typeface="Century Gothic" panose="020B0502020202020204" pitchFamily="34" charset="0"/>
              </a:defRPr>
            </a:lvl1pPr>
            <a:lvl2pPr marL="742950" indent="-285750">
              <a:spcBef>
                <a:spcPct val="20000"/>
              </a:spcBef>
              <a:buClr>
                <a:schemeClr val="accent1"/>
              </a:buClr>
              <a:buSzPct val="76000"/>
              <a:buFont typeface="Wingdings 2" pitchFamily="2" charset="2"/>
              <a:buChar char=""/>
              <a:defRPr sz="2200">
                <a:solidFill>
                  <a:schemeClr val="tx2"/>
                </a:solidFill>
                <a:latin typeface="Century Gothic" panose="020B0502020202020204" pitchFamily="34" charset="0"/>
              </a:defRPr>
            </a:lvl2pPr>
            <a:lvl3pPr marL="1143000" indent="-228600">
              <a:spcBef>
                <a:spcPct val="20000"/>
              </a:spcBef>
              <a:buClr>
                <a:schemeClr val="accent1"/>
              </a:buClr>
              <a:buSzPct val="76000"/>
              <a:buFont typeface="Wingdings 2" pitchFamily="2" charset="2"/>
              <a:buChar char=""/>
              <a:defRPr sz="2000">
                <a:solidFill>
                  <a:schemeClr val="tx2"/>
                </a:solidFill>
                <a:latin typeface="Century Gothic" panose="020B0502020202020204" pitchFamily="34" charset="0"/>
              </a:defRPr>
            </a:lvl3pPr>
            <a:lvl4pPr marL="1600200" indent="-228600">
              <a:spcBef>
                <a:spcPct val="20000"/>
              </a:spcBef>
              <a:buClr>
                <a:schemeClr val="accent1"/>
              </a:buClr>
              <a:buSzPct val="76000"/>
              <a:buFont typeface="Wingdings 2" pitchFamily="2" charset="2"/>
              <a:buChar char=""/>
              <a:defRPr>
                <a:solidFill>
                  <a:schemeClr val="tx2"/>
                </a:solidFill>
                <a:latin typeface="Century Gothic" panose="020B0502020202020204" pitchFamily="34" charset="0"/>
              </a:defRPr>
            </a:lvl4pPr>
            <a:lvl5pPr marL="2057400" indent="-228600">
              <a:spcBef>
                <a:spcPct val="20000"/>
              </a:spcBef>
              <a:buClr>
                <a:schemeClr val="accent1"/>
              </a:buClr>
              <a:buSzPct val="76000"/>
              <a:buFont typeface="Wingdings 2" pitchFamily="2" charset="2"/>
              <a:buChar char=""/>
              <a:defRPr sz="1600">
                <a:solidFill>
                  <a:schemeClr val="tx2"/>
                </a:solidFill>
                <a:latin typeface="Century Gothic" panose="020B0502020202020204" pitchFamily="34" charset="0"/>
              </a:defRPr>
            </a:lvl5pPr>
            <a:lvl6pPr marL="25146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6pPr>
            <a:lvl7pPr marL="29718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7pPr>
            <a:lvl8pPr marL="34290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8pPr>
            <a:lvl9pPr marL="38862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9pPr>
          </a:lstStyle>
          <a:p>
            <a:pPr algn="ctr" eaLnBrk="1" hangingPunct="1">
              <a:spcBef>
                <a:spcPct val="0"/>
              </a:spcBef>
              <a:buClrTx/>
              <a:buSzTx/>
              <a:buFontTx/>
              <a:buNone/>
            </a:pPr>
            <a:r>
              <a:rPr lang="fr-FR" altLang="fr-FR" sz="1500" b="1">
                <a:solidFill>
                  <a:srgbClr val="000000"/>
                </a:solidFill>
                <a:latin typeface="Arial" panose="020B0604020202020204" pitchFamily="34" charset="0"/>
                <a:cs typeface="Arial" panose="020B0604020202020204" pitchFamily="34" charset="0"/>
                <a:sym typeface="Arial" panose="020B0604020202020204" pitchFamily="34" charset="0"/>
              </a:rPr>
              <a:t> </a:t>
            </a:r>
            <a:endParaRPr lang="fr-FR" altLang="fr-FR" sz="1300">
              <a:solidFill>
                <a:srgbClr val="000000"/>
              </a:solidFill>
              <a:latin typeface="Arial" panose="020B0604020202020204" pitchFamily="34" charset="0"/>
              <a:cs typeface="Arial" panose="020B0604020202020204" pitchFamily="34" charset="0"/>
              <a:sym typeface="Arial" panose="020B0604020202020204" pitchFamily="34" charset="0"/>
            </a:endParaRPr>
          </a:p>
        </p:txBody>
      </p:sp>
      <p:sp>
        <p:nvSpPr>
          <p:cNvPr id="4" name="Espace réservé du numéro de diapositive 3"/>
          <p:cNvSpPr>
            <a:spLocks noGrp="1"/>
          </p:cNvSpPr>
          <p:nvPr>
            <p:ph type="sldNum" sz="quarter" idx="12"/>
          </p:nvPr>
        </p:nvSpPr>
        <p:spPr/>
        <p:txBody>
          <a:bodyPr/>
          <a:lstStyle/>
          <a:p>
            <a:fld id="{69E57DC2-970A-4B3E-BB1C-7A09969E49DF}" type="slidenum">
              <a:rPr lang="en-US" smtClean="0"/>
              <a:t>5</a:t>
            </a:fld>
            <a:endParaRPr lang="en-US" dirty="0"/>
          </a:p>
        </p:txBody>
      </p:sp>
      <p:sp>
        <p:nvSpPr>
          <p:cNvPr id="5" name="Titre 1">
            <a:extLst>
              <a:ext uri="{FF2B5EF4-FFF2-40B4-BE49-F238E27FC236}">
                <a16:creationId xmlns:a16="http://schemas.microsoft.com/office/drawing/2014/main" id="{2EE718DF-98B3-9FF1-0400-624A5FB191CE}"/>
              </a:ext>
            </a:extLst>
          </p:cNvPr>
          <p:cNvSpPr txBox="1">
            <a:spLocks/>
          </p:cNvSpPr>
          <p:nvPr/>
        </p:nvSpPr>
        <p:spPr>
          <a:xfrm>
            <a:off x="351129" y="507900"/>
            <a:ext cx="11217754" cy="768030"/>
          </a:xfrm>
          <a:prstGeom prst="rect">
            <a:avLst/>
          </a:prstGeom>
        </p:spPr>
        <p:txBody>
          <a:bodyPr>
            <a:normAutofit fontScale="92500"/>
          </a:bodyPr>
          <a:lst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a:lstStyle>
          <a:p>
            <a:pPr algn="ctr"/>
            <a:r>
              <a:rPr lang="en-US" sz="3600" b="1" dirty="0">
                <a:ln w="12700">
                  <a:solidFill>
                    <a:schemeClr val="tx2">
                      <a:satMod val="155000"/>
                    </a:schemeClr>
                  </a:solidFill>
                  <a:prstDash val="solid"/>
                </a:ln>
                <a:solidFill>
                  <a:srgbClr val="00B050"/>
                </a:solidFill>
                <a:effectLst>
                  <a:outerShdw blurRad="41275" dist="20320" dir="1800000" algn="tl" rotWithShape="0">
                    <a:srgbClr val="000000">
                      <a:alpha val="40000"/>
                    </a:srgbClr>
                  </a:outerShdw>
                </a:effectLst>
                <a:latin typeface="Arial" panose="020B0604020202020204" pitchFamily="34" charset="0"/>
                <a:cs typeface="Arial" panose="020B0604020202020204" pitchFamily="34" charset="0"/>
              </a:rPr>
              <a:t>2.  Les disciplines de </a:t>
            </a:r>
            <a:r>
              <a:rPr lang="en-US" sz="3600" b="1" dirty="0" err="1">
                <a:ln w="12700">
                  <a:solidFill>
                    <a:schemeClr val="tx2">
                      <a:satMod val="155000"/>
                    </a:schemeClr>
                  </a:solidFill>
                  <a:prstDash val="solid"/>
                </a:ln>
                <a:solidFill>
                  <a:srgbClr val="00B050"/>
                </a:solidFill>
                <a:effectLst>
                  <a:outerShdw blurRad="41275" dist="20320" dir="1800000" algn="tl" rotWithShape="0">
                    <a:srgbClr val="000000">
                      <a:alpha val="40000"/>
                    </a:srgbClr>
                  </a:outerShdw>
                </a:effectLst>
                <a:latin typeface="Arial" panose="020B0604020202020204" pitchFamily="34" charset="0"/>
                <a:cs typeface="Arial" panose="020B0604020202020204" pitchFamily="34" charset="0"/>
              </a:rPr>
              <a:t>l'OSP</a:t>
            </a:r>
            <a:r>
              <a:rPr lang="en-US" sz="3600" b="1" dirty="0">
                <a:ln w="12700">
                  <a:solidFill>
                    <a:schemeClr val="tx2">
                      <a:satMod val="155000"/>
                    </a:schemeClr>
                  </a:solidFill>
                  <a:prstDash val="solid"/>
                </a:ln>
                <a:solidFill>
                  <a:srgbClr val="00B050"/>
                </a:solidFill>
                <a:effectLst>
                  <a:outerShdw blurRad="41275" dist="20320" dir="1800000" algn="tl" rotWithShape="0">
                    <a:srgbClr val="000000">
                      <a:alpha val="40000"/>
                    </a:srgbClr>
                  </a:outerShdw>
                </a:effectLst>
                <a:latin typeface="Arial" panose="020B0604020202020204" pitchFamily="34" charset="0"/>
                <a:cs typeface="Arial" panose="020B0604020202020204" pitchFamily="34" charset="0"/>
              </a:rPr>
              <a:t> </a:t>
            </a:r>
            <a:r>
              <a:rPr lang="en-US" sz="3600" b="1" dirty="0" err="1">
                <a:ln w="12700">
                  <a:solidFill>
                    <a:schemeClr val="tx2">
                      <a:satMod val="155000"/>
                    </a:schemeClr>
                  </a:solidFill>
                  <a:prstDash val="solid"/>
                </a:ln>
                <a:solidFill>
                  <a:srgbClr val="00B050"/>
                </a:solidFill>
                <a:effectLst>
                  <a:outerShdw blurRad="41275" dist="20320" dir="1800000" algn="tl" rotWithShape="0">
                    <a:srgbClr val="000000">
                      <a:alpha val="40000"/>
                    </a:srgbClr>
                  </a:outerShdw>
                </a:effectLst>
                <a:latin typeface="Arial" panose="020B0604020202020204" pitchFamily="34" charset="0"/>
                <a:cs typeface="Arial" panose="020B0604020202020204" pitchFamily="34" charset="0"/>
              </a:rPr>
              <a:t>Pédagogie</a:t>
            </a:r>
            <a:r>
              <a:rPr lang="en-US" sz="3600" b="1" dirty="0">
                <a:ln w="12700">
                  <a:solidFill>
                    <a:schemeClr val="tx2">
                      <a:satMod val="155000"/>
                    </a:schemeClr>
                  </a:solidFill>
                  <a:prstDash val="solid"/>
                </a:ln>
                <a:solidFill>
                  <a:srgbClr val="00B050"/>
                </a:solidFill>
                <a:effectLst>
                  <a:outerShdw blurRad="41275" dist="20320" dir="1800000" algn="tl" rotWithShape="0">
                    <a:srgbClr val="000000">
                      <a:alpha val="40000"/>
                    </a:srgbClr>
                  </a:outerShdw>
                </a:effectLst>
                <a:latin typeface="Arial" panose="020B0604020202020204" pitchFamily="34" charset="0"/>
                <a:cs typeface="Arial" panose="020B0604020202020204" pitchFamily="34" charset="0"/>
              </a:rPr>
              <a:t>: 2ème et 3ème </a:t>
            </a:r>
          </a:p>
        </p:txBody>
      </p:sp>
      <p:graphicFrame>
        <p:nvGraphicFramePr>
          <p:cNvPr id="6" name="Tableau 5"/>
          <p:cNvGraphicFramePr>
            <a:graphicFrameLocks noGrp="1"/>
          </p:cNvGraphicFramePr>
          <p:nvPr>
            <p:extLst>
              <p:ext uri="{D42A27DB-BD31-4B8C-83A1-F6EECF244321}">
                <p14:modId xmlns:p14="http://schemas.microsoft.com/office/powerpoint/2010/main" val="716706070"/>
              </p:ext>
            </p:extLst>
          </p:nvPr>
        </p:nvGraphicFramePr>
        <p:xfrm>
          <a:off x="2749119" y="1142641"/>
          <a:ext cx="6421774" cy="5031117"/>
        </p:xfrm>
        <a:graphic>
          <a:graphicData uri="http://schemas.openxmlformats.org/drawingml/2006/table">
            <a:tbl>
              <a:tblPr firstRow="1" bandRow="1">
                <a:tableStyleId>{00A15C55-8517-42AA-B614-E9B94910E393}</a:tableStyleId>
              </a:tblPr>
              <a:tblGrid>
                <a:gridCol w="2961399">
                  <a:extLst>
                    <a:ext uri="{9D8B030D-6E8A-4147-A177-3AD203B41FA5}">
                      <a16:colId xmlns:a16="http://schemas.microsoft.com/office/drawing/2014/main" val="337443361"/>
                    </a:ext>
                  </a:extLst>
                </a:gridCol>
                <a:gridCol w="3460375">
                  <a:extLst>
                    <a:ext uri="{9D8B030D-6E8A-4147-A177-3AD203B41FA5}">
                      <a16:colId xmlns:a16="http://schemas.microsoft.com/office/drawing/2014/main" val="962804334"/>
                    </a:ext>
                  </a:extLst>
                </a:gridCol>
              </a:tblGrid>
              <a:tr h="370840">
                <a:tc>
                  <a:txBody>
                    <a:bodyPr/>
                    <a:lstStyle/>
                    <a:p>
                      <a:r>
                        <a:rPr lang="fr-CH" dirty="0"/>
                        <a:t>2</a:t>
                      </a:r>
                      <a:r>
                        <a:rPr lang="fr-CH" baseline="30000" dirty="0"/>
                        <a:t>e</a:t>
                      </a:r>
                      <a:r>
                        <a:rPr lang="fr-CH" dirty="0"/>
                        <a:t> :</a:t>
                      </a:r>
                      <a:r>
                        <a:rPr lang="fr-CH" baseline="0" dirty="0"/>
                        <a:t> </a:t>
                      </a:r>
                      <a:r>
                        <a:rPr lang="fr-CH" dirty="0"/>
                        <a:t>OSP 38%</a:t>
                      </a:r>
                    </a:p>
                  </a:txBody>
                  <a:tcPr>
                    <a:solidFill>
                      <a:schemeClr val="accent4">
                        <a:lumMod val="7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H" dirty="0"/>
                        <a:t>3</a:t>
                      </a:r>
                      <a:r>
                        <a:rPr lang="fr-CH" baseline="30000" dirty="0"/>
                        <a:t>e</a:t>
                      </a:r>
                      <a:r>
                        <a:rPr lang="fr-CH" dirty="0"/>
                        <a:t> : OSP 42%</a:t>
                      </a:r>
                    </a:p>
                  </a:txBody>
                  <a:tcPr>
                    <a:solidFill>
                      <a:schemeClr val="accent4">
                        <a:lumMod val="75000"/>
                      </a:schemeClr>
                    </a:solidFill>
                  </a:tcPr>
                </a:tc>
                <a:extLst>
                  <a:ext uri="{0D108BD9-81ED-4DB2-BD59-A6C34878D82A}">
                    <a16:rowId xmlns:a16="http://schemas.microsoft.com/office/drawing/2014/main" val="3977597888"/>
                  </a:ext>
                </a:extLst>
              </a:tr>
              <a:tr h="370840">
                <a:tc>
                  <a:txBody>
                    <a:bodyPr/>
                    <a:lstStyle/>
                    <a:p>
                      <a:r>
                        <a:rPr lang="fr-CH" dirty="0"/>
                        <a:t>Biologie et sciences de l'environnement (2h)</a:t>
                      </a:r>
                    </a:p>
                  </a:txBody>
                  <a:tcPr/>
                </a:tc>
                <a:tc>
                  <a:txBody>
                    <a:bodyPr/>
                    <a:lstStyle/>
                    <a:p>
                      <a:r>
                        <a:rPr lang="fr-CH" dirty="0"/>
                        <a:t>Biologie et sciences de l'environnement (2h)</a:t>
                      </a:r>
                    </a:p>
                  </a:txBody>
                  <a:tcPr/>
                </a:tc>
                <a:extLst>
                  <a:ext uri="{0D108BD9-81ED-4DB2-BD59-A6C34878D82A}">
                    <a16:rowId xmlns:a16="http://schemas.microsoft.com/office/drawing/2014/main" val="1044586852"/>
                  </a:ext>
                </a:extLst>
              </a:tr>
              <a:tr h="370840">
                <a:tc>
                  <a:txBody>
                    <a:bodyPr/>
                    <a:lstStyle/>
                    <a:p>
                      <a:r>
                        <a:rPr lang="fr-CH" dirty="0"/>
                        <a:t>Chimie (2h)</a:t>
                      </a:r>
                    </a:p>
                  </a:txBody>
                  <a:tcPr/>
                </a:tc>
                <a:tc>
                  <a:txBody>
                    <a:bodyPr/>
                    <a:lstStyle/>
                    <a:p>
                      <a:r>
                        <a:rPr lang="fr-CH" dirty="0"/>
                        <a:t>Chimie (2h)</a:t>
                      </a:r>
                    </a:p>
                  </a:txBody>
                  <a:tcPr/>
                </a:tc>
                <a:extLst>
                  <a:ext uri="{0D108BD9-81ED-4DB2-BD59-A6C34878D82A}">
                    <a16:rowId xmlns:a16="http://schemas.microsoft.com/office/drawing/2014/main" val="3219623147"/>
                  </a:ext>
                </a:extLst>
              </a:tr>
              <a:tr h="370840">
                <a:tc>
                  <a:txBody>
                    <a:bodyPr/>
                    <a:lstStyle/>
                    <a:p>
                      <a:r>
                        <a:rPr lang="fr-CH" dirty="0"/>
                        <a:t>Physique (2h)</a:t>
                      </a:r>
                    </a:p>
                  </a:txBody>
                  <a:tcPr/>
                </a:tc>
                <a:tc>
                  <a:txBody>
                    <a:bodyPr/>
                    <a:lstStyle/>
                    <a:p>
                      <a:r>
                        <a:rPr lang="fr-CH" dirty="0"/>
                        <a:t>Physique (2h)</a:t>
                      </a:r>
                    </a:p>
                  </a:txBody>
                  <a:tcPr/>
                </a:tc>
                <a:extLst>
                  <a:ext uri="{0D108BD9-81ED-4DB2-BD59-A6C34878D82A}">
                    <a16:rowId xmlns:a16="http://schemas.microsoft.com/office/drawing/2014/main" val="4062664169"/>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H" dirty="0"/>
                        <a:t>Histoire (2h)</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H" dirty="0"/>
                        <a:t>Histoire (2h)</a:t>
                      </a:r>
                    </a:p>
                  </a:txBody>
                  <a:tcPr/>
                </a:tc>
                <a:extLst>
                  <a:ext uri="{0D108BD9-81ED-4DB2-BD59-A6C34878D82A}">
                    <a16:rowId xmlns:a16="http://schemas.microsoft.com/office/drawing/2014/main" val="118124799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H" dirty="0"/>
                        <a:t>Géographie (2h)</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H" dirty="0"/>
                        <a:t>Géographie (2h)</a:t>
                      </a:r>
                    </a:p>
                  </a:txBody>
                  <a:tcPr/>
                </a:tc>
                <a:extLst>
                  <a:ext uri="{0D108BD9-81ED-4DB2-BD59-A6C34878D82A}">
                    <a16:rowId xmlns:a16="http://schemas.microsoft.com/office/drawing/2014/main" val="670784309"/>
                  </a:ext>
                </a:extLst>
              </a:tr>
              <a:tr h="370840">
                <a:tc>
                  <a:txBody>
                    <a:bodyPr/>
                    <a:lstStyle/>
                    <a:p>
                      <a:r>
                        <a:rPr lang="fr-CH" dirty="0"/>
                        <a:t>Philosophie (2h)</a:t>
                      </a:r>
                    </a:p>
                  </a:txBody>
                  <a:tcPr/>
                </a:tc>
                <a:tc>
                  <a:txBody>
                    <a:bodyPr/>
                    <a:lstStyle/>
                    <a:p>
                      <a:r>
                        <a:rPr lang="fr-CH" i="1" dirty="0"/>
                        <a:t>(Philosophie (2h))</a:t>
                      </a:r>
                    </a:p>
                  </a:txBody>
                  <a:tcPr/>
                </a:tc>
                <a:extLst>
                  <a:ext uri="{0D108BD9-81ED-4DB2-BD59-A6C34878D82A}">
                    <a16:rowId xmlns:a16="http://schemas.microsoft.com/office/drawing/2014/main" val="208112431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H" dirty="0"/>
                        <a:t>Sociologie (2h)</a:t>
                      </a:r>
                    </a:p>
                  </a:txBody>
                  <a:tcPr/>
                </a:tc>
                <a:tc>
                  <a:txBody>
                    <a:bodyPr/>
                    <a:lstStyle/>
                    <a:p>
                      <a:endParaRPr lang="fr-CH" dirty="0"/>
                    </a:p>
                  </a:txBody>
                  <a:tcPr/>
                </a:tc>
                <a:extLst>
                  <a:ext uri="{0D108BD9-81ED-4DB2-BD59-A6C34878D82A}">
                    <a16:rowId xmlns:a16="http://schemas.microsoft.com/office/drawing/2014/main" val="514744174"/>
                  </a:ext>
                </a:extLst>
              </a:tr>
              <a:tr h="370840">
                <a:tc>
                  <a:txBody>
                    <a:bodyPr/>
                    <a:lstStyle/>
                    <a:p>
                      <a:endParaRPr lang="fr-CH" dirty="0"/>
                    </a:p>
                  </a:txBody>
                  <a:tcPr/>
                </a:tc>
                <a:tc>
                  <a:txBody>
                    <a:bodyPr/>
                    <a:lstStyle/>
                    <a:p>
                      <a:r>
                        <a:rPr lang="fr-CH" dirty="0"/>
                        <a:t>Psychologie (2h)</a:t>
                      </a:r>
                    </a:p>
                  </a:txBody>
                  <a:tcPr/>
                </a:tc>
                <a:extLst>
                  <a:ext uri="{0D108BD9-81ED-4DB2-BD59-A6C34878D82A}">
                    <a16:rowId xmlns:a16="http://schemas.microsoft.com/office/drawing/2014/main" val="643653339"/>
                  </a:ext>
                </a:extLst>
              </a:tr>
              <a:tr h="370840">
                <a:tc>
                  <a:txBody>
                    <a:bodyPr/>
                    <a:lstStyle/>
                    <a:p>
                      <a:endParaRPr lang="fr-CH" dirty="0"/>
                    </a:p>
                  </a:txBody>
                  <a:tcPr/>
                </a:tc>
                <a:tc>
                  <a:txBody>
                    <a:bodyPr/>
                    <a:lstStyle/>
                    <a:p>
                      <a:r>
                        <a:rPr lang="fr-CH" dirty="0"/>
                        <a:t>Technique</a:t>
                      </a:r>
                      <a:r>
                        <a:rPr lang="fr-CH" baseline="0" dirty="0"/>
                        <a:t> de communication orale (2h) (note indicative)</a:t>
                      </a:r>
                      <a:endParaRPr lang="fr-CH" dirty="0"/>
                    </a:p>
                  </a:txBody>
                  <a:tcPr/>
                </a:tc>
                <a:extLst>
                  <a:ext uri="{0D108BD9-81ED-4DB2-BD59-A6C34878D82A}">
                    <a16:rowId xmlns:a16="http://schemas.microsoft.com/office/drawing/2014/main" val="85274625"/>
                  </a:ext>
                </a:extLst>
              </a:tr>
              <a:tr h="413397">
                <a:tc gridSpan="2">
                  <a:txBody>
                    <a:bodyPr/>
                    <a:lstStyle/>
                    <a:p>
                      <a:r>
                        <a:rPr lang="fr-CH" b="1" dirty="0">
                          <a:solidFill>
                            <a:schemeClr val="bg1"/>
                          </a:solidFill>
                        </a:rPr>
                        <a:t>Notes anticipées de 2</a:t>
                      </a:r>
                      <a:r>
                        <a:rPr lang="fr-CH" b="1" baseline="30000" dirty="0">
                          <a:solidFill>
                            <a:schemeClr val="bg1"/>
                          </a:solidFill>
                        </a:rPr>
                        <a:t>e</a:t>
                      </a:r>
                      <a:r>
                        <a:rPr lang="fr-CH" b="1" dirty="0">
                          <a:solidFill>
                            <a:schemeClr val="bg1"/>
                          </a:solidFill>
                        </a:rPr>
                        <a:t> -&gt; bulletin</a:t>
                      </a:r>
                      <a:r>
                        <a:rPr lang="fr-CH" b="1" baseline="0" dirty="0">
                          <a:solidFill>
                            <a:schemeClr val="bg1"/>
                          </a:solidFill>
                        </a:rPr>
                        <a:t> de </a:t>
                      </a:r>
                      <a:r>
                        <a:rPr lang="fr-CH" b="1" dirty="0">
                          <a:solidFill>
                            <a:schemeClr val="bg1"/>
                          </a:solidFill>
                        </a:rPr>
                        <a:t>3</a:t>
                      </a:r>
                      <a:r>
                        <a:rPr lang="fr-CH" b="1" baseline="30000" dirty="0">
                          <a:solidFill>
                            <a:schemeClr val="bg1"/>
                          </a:solidFill>
                        </a:rPr>
                        <a:t>e</a:t>
                      </a:r>
                      <a:r>
                        <a:rPr lang="fr-CH" b="1" dirty="0">
                          <a:solidFill>
                            <a:schemeClr val="bg1"/>
                          </a:solidFill>
                        </a:rPr>
                        <a:t> </a:t>
                      </a:r>
                    </a:p>
                  </a:txBody>
                  <a:tcPr>
                    <a:solidFill>
                      <a:schemeClr val="accent4">
                        <a:lumMod val="75000"/>
                      </a:schemeClr>
                    </a:solidFill>
                  </a:tcPr>
                </a:tc>
                <a:tc hMerge="1">
                  <a:txBody>
                    <a:bodyPr/>
                    <a:lstStyle/>
                    <a:p>
                      <a:endParaRPr lang="fr-CH"/>
                    </a:p>
                  </a:txBody>
                  <a:tcPr/>
                </a:tc>
                <a:extLst>
                  <a:ext uri="{0D108BD9-81ED-4DB2-BD59-A6C34878D82A}">
                    <a16:rowId xmlns:a16="http://schemas.microsoft.com/office/drawing/2014/main" val="3586328308"/>
                  </a:ext>
                </a:extLst>
              </a:tr>
              <a:tr h="370840">
                <a:tc>
                  <a:txBody>
                    <a:bodyPr/>
                    <a:lstStyle/>
                    <a:p>
                      <a:r>
                        <a:rPr lang="fr-CH" dirty="0"/>
                        <a:t>Note d'Arts</a:t>
                      </a:r>
                    </a:p>
                  </a:txBody>
                  <a:tcPr/>
                </a:tc>
                <a:tc>
                  <a:txBody>
                    <a:bodyPr/>
                    <a:lstStyle/>
                    <a:p>
                      <a:endParaRPr lang="fr-CH" dirty="0"/>
                    </a:p>
                  </a:txBody>
                  <a:tcPr/>
                </a:tc>
                <a:extLst>
                  <a:ext uri="{0D108BD9-81ED-4DB2-BD59-A6C34878D82A}">
                    <a16:rowId xmlns:a16="http://schemas.microsoft.com/office/drawing/2014/main" val="743467315"/>
                  </a:ext>
                </a:extLst>
              </a:tr>
            </a:tbl>
          </a:graphicData>
        </a:graphic>
      </p:graphicFrame>
      <p:sp>
        <p:nvSpPr>
          <p:cNvPr id="7" name="ZoneTexte 6"/>
          <p:cNvSpPr txBox="1"/>
          <p:nvPr/>
        </p:nvSpPr>
        <p:spPr>
          <a:xfrm>
            <a:off x="2749119" y="6299497"/>
            <a:ext cx="7215067" cy="307777"/>
          </a:xfrm>
          <a:prstGeom prst="rect">
            <a:avLst/>
          </a:prstGeom>
          <a:noFill/>
        </p:spPr>
        <p:txBody>
          <a:bodyPr wrap="square" rtlCol="0">
            <a:spAutoFit/>
          </a:bodyPr>
          <a:lstStyle/>
          <a:p>
            <a:r>
              <a:rPr lang="fr-CH" sz="1400" i="1" dirty="0"/>
              <a:t>Arts = Musique ou Arts dramatiques ou Arts visuels</a:t>
            </a:r>
          </a:p>
        </p:txBody>
      </p:sp>
      <p:cxnSp>
        <p:nvCxnSpPr>
          <p:cNvPr id="8" name="Connecteur droit avec flèche 7"/>
          <p:cNvCxnSpPr/>
          <p:nvPr/>
        </p:nvCxnSpPr>
        <p:spPr>
          <a:xfrm>
            <a:off x="4070821" y="6000668"/>
            <a:ext cx="1889185" cy="0"/>
          </a:xfrm>
          <a:prstGeom prst="straightConnector1">
            <a:avLst/>
          </a:prstGeom>
          <a:ln w="38100">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0437347"/>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42" name="Picture 2" descr="poignees_de_mains">
            <a:extLst>
              <a:ext uri="{FF2B5EF4-FFF2-40B4-BE49-F238E27FC236}">
                <a16:creationId xmlns:a16="http://schemas.microsoft.com/office/drawing/2014/main" id="{79541DA2-6D40-A497-243C-3AD6945CF1D3}"/>
              </a:ext>
            </a:extLst>
          </p:cNvPr>
          <p:cNvPicPr>
            <a:picLocks noChangeAspect="1"/>
          </p:cNvPicPr>
          <p:nvPr/>
        </p:nvPicPr>
        <p:blipFill>
          <a:blip r:embed="rId2">
            <a:extLst>
              <a:ext uri="{28A0092B-C50C-407E-A947-70E740481C1C}">
                <a14:useLocalDpi xmlns:a14="http://schemas.microsoft.com/office/drawing/2010/main" val="0"/>
              </a:ext>
            </a:extLst>
          </a:blip>
          <a:srcRect l="10283" r="12157"/>
          <a:stretch>
            <a:fillRect/>
          </a:stretch>
        </p:blipFill>
        <p:spPr bwMode="auto">
          <a:xfrm>
            <a:off x="9513829" y="2210228"/>
            <a:ext cx="2457450" cy="1982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sp>
        <p:nvSpPr>
          <p:cNvPr id="2" name="ZoneTexte 1">
            <a:extLst>
              <a:ext uri="{FF2B5EF4-FFF2-40B4-BE49-F238E27FC236}">
                <a16:creationId xmlns:a16="http://schemas.microsoft.com/office/drawing/2014/main" id="{15E0D9C1-5D21-9523-7914-281906B1CB3B}"/>
              </a:ext>
            </a:extLst>
          </p:cNvPr>
          <p:cNvSpPr txBox="1"/>
          <p:nvPr/>
        </p:nvSpPr>
        <p:spPr>
          <a:xfrm>
            <a:off x="1705510" y="1993168"/>
            <a:ext cx="8222261" cy="4708981"/>
          </a:xfrm>
          <a:prstGeom prst="rect">
            <a:avLst/>
          </a:prstGeom>
          <a:noFill/>
        </p:spPr>
        <p:txBody>
          <a:bodyPr wrap="square">
            <a:spAutoFit/>
          </a:bodyPr>
          <a:lstStyle/>
          <a:p>
            <a:pPr marL="342900" indent="-342900">
              <a:buFontTx/>
              <a:buAutoNum type="alphaUcPeriod"/>
              <a:defRPr/>
            </a:pPr>
            <a:r>
              <a:rPr lang="fr-CH" dirty="0"/>
              <a:t>Dans le domaine du social, profession accessible par un CFC :</a:t>
            </a:r>
          </a:p>
          <a:p>
            <a:pPr marL="342900" indent="-342900">
              <a:buFontTx/>
              <a:buAutoNum type="alphaUcPeriod"/>
              <a:defRPr/>
            </a:pPr>
            <a:endParaRPr lang="fr-CH" sz="2400" b="1" dirty="0"/>
          </a:p>
          <a:p>
            <a:pPr>
              <a:defRPr/>
            </a:pPr>
            <a:r>
              <a:rPr lang="fr-CH" sz="2400" b="1" dirty="0">
                <a:solidFill>
                  <a:srgbClr val="00B050"/>
                </a:solidFill>
              </a:rPr>
              <a:t>     </a:t>
            </a:r>
            <a:r>
              <a:rPr lang="fr-CH" sz="2400" b="1" u="sng" dirty="0">
                <a:solidFill>
                  <a:srgbClr val="00B050"/>
                </a:solidFill>
              </a:rPr>
              <a:t>Assistante socio-éducative et assistant socio-éducatif</a:t>
            </a:r>
          </a:p>
          <a:p>
            <a:pPr>
              <a:defRPr/>
            </a:pPr>
            <a:endParaRPr lang="fr-CH" b="1" dirty="0">
              <a:solidFill>
                <a:schemeClr val="accent6"/>
              </a:solidFill>
            </a:endParaRPr>
          </a:p>
          <a:p>
            <a:pPr>
              <a:defRPr/>
            </a:pPr>
            <a:r>
              <a:rPr lang="fr-CH" b="1" dirty="0">
                <a:solidFill>
                  <a:srgbClr val="77A2BB"/>
                </a:solidFill>
              </a:rPr>
              <a:t>                </a:t>
            </a:r>
            <a:r>
              <a:rPr lang="fr-CH" b="1" dirty="0">
                <a:solidFill>
                  <a:srgbClr val="77A2BB"/>
                </a:solidFill>
                <a:hlinkClick r:id="rId3"/>
              </a:rPr>
              <a:t>https://edu.ge.ch/secondaire2/cfpso/nos-formations</a:t>
            </a:r>
            <a:endParaRPr lang="fr-CH" b="1" dirty="0">
              <a:solidFill>
                <a:srgbClr val="77A2BB"/>
              </a:solidFill>
            </a:endParaRPr>
          </a:p>
          <a:p>
            <a:pPr>
              <a:defRPr/>
            </a:pPr>
            <a:endParaRPr lang="fr-CH" b="1" dirty="0"/>
          </a:p>
          <a:p>
            <a:pPr marL="342900" indent="-342900">
              <a:buFontTx/>
              <a:buAutoNum type="alphaUcPeriod"/>
              <a:defRPr/>
            </a:pPr>
            <a:endParaRPr lang="fr-CH" dirty="0"/>
          </a:p>
          <a:p>
            <a:pPr>
              <a:defRPr/>
            </a:pPr>
            <a:endParaRPr lang="fr-CH" dirty="0"/>
          </a:p>
          <a:p>
            <a:pPr>
              <a:defRPr/>
            </a:pPr>
            <a:endParaRPr lang="fr-CH" dirty="0"/>
          </a:p>
          <a:p>
            <a:pPr>
              <a:defRPr/>
            </a:pPr>
            <a:r>
              <a:rPr lang="fr-CH" dirty="0"/>
              <a:t>B.    Une entrée en formation professionnelle dans n'importe quel domaine.</a:t>
            </a:r>
          </a:p>
          <a:p>
            <a:pPr marL="342900" indent="-342900">
              <a:buFontTx/>
              <a:buAutoNum type="alphaUcPeriod"/>
              <a:defRPr/>
            </a:pPr>
            <a:endParaRPr lang="fr-CH" dirty="0"/>
          </a:p>
          <a:p>
            <a:pPr marL="342900" indent="-342900">
              <a:buFontTx/>
              <a:buAutoNum type="alphaUcPeriod"/>
              <a:defRPr/>
            </a:pPr>
            <a:endParaRPr lang="fr-CH" dirty="0"/>
          </a:p>
          <a:p>
            <a:pPr marL="342900" indent="-342900">
              <a:buFontTx/>
              <a:buAutoNum type="alphaUcPeriod"/>
              <a:defRPr/>
            </a:pPr>
            <a:endParaRPr lang="fr-CH" dirty="0"/>
          </a:p>
          <a:p>
            <a:pPr>
              <a:defRPr/>
            </a:pPr>
            <a:endParaRPr lang="fr-CH" b="1" dirty="0"/>
          </a:p>
          <a:p>
            <a:pPr>
              <a:defRPr/>
            </a:pPr>
            <a:endParaRPr lang="fr-CH" b="1" dirty="0"/>
          </a:p>
          <a:p>
            <a:pPr>
              <a:defRPr/>
            </a:pPr>
            <a:endParaRPr lang="fr-CH" b="1" dirty="0"/>
          </a:p>
        </p:txBody>
      </p:sp>
      <p:sp>
        <p:nvSpPr>
          <p:cNvPr id="8" name="TextBox 2">
            <a:extLst>
              <a:ext uri="{FF2B5EF4-FFF2-40B4-BE49-F238E27FC236}">
                <a16:creationId xmlns:a16="http://schemas.microsoft.com/office/drawing/2014/main" id="{3A51E5D4-0FCC-32D0-E87D-E9D35C0D1D42}"/>
              </a:ext>
            </a:extLst>
          </p:cNvPr>
          <p:cNvSpPr txBox="1">
            <a:spLocks noChangeArrowheads="1"/>
          </p:cNvSpPr>
          <p:nvPr/>
        </p:nvSpPr>
        <p:spPr bwMode="auto">
          <a:xfrm>
            <a:off x="1136976" y="630816"/>
            <a:ext cx="10500243" cy="646331"/>
          </a:xfrm>
          <a:prstGeom prst="rect">
            <a:avLst/>
          </a:prstGeom>
          <a:noFill/>
          <a:ln>
            <a:noFill/>
          </a:ln>
        </p:spPr>
        <p:txBody>
          <a:bodyPr wrap="square">
            <a:spAutoFit/>
          </a:bodyPr>
          <a:lstStyle>
            <a:lvl1pPr eaLnBrk="0" hangingPunct="0">
              <a:defRPr sz="3200">
                <a:solidFill>
                  <a:schemeClr val="tx1"/>
                </a:solidFill>
                <a:latin typeface="Arial" charset="0"/>
                <a:ea typeface="ＭＳ Ｐゴシック" charset="0"/>
                <a:cs typeface="ＭＳ Ｐゴシック" charset="0"/>
              </a:defRPr>
            </a:lvl1pPr>
            <a:lvl2pPr marL="742950" indent="-285750" eaLnBrk="0" hangingPunct="0">
              <a:defRPr sz="3200">
                <a:solidFill>
                  <a:schemeClr val="tx1"/>
                </a:solidFill>
                <a:latin typeface="Arial" charset="0"/>
                <a:ea typeface="ＭＳ Ｐゴシック" charset="0"/>
              </a:defRPr>
            </a:lvl2pPr>
            <a:lvl3pPr marL="1143000" indent="-228600" eaLnBrk="0" hangingPunct="0">
              <a:defRPr sz="3200">
                <a:solidFill>
                  <a:schemeClr val="tx1"/>
                </a:solidFill>
                <a:latin typeface="Arial" charset="0"/>
                <a:ea typeface="ＭＳ Ｐゴシック" charset="0"/>
              </a:defRPr>
            </a:lvl3pPr>
            <a:lvl4pPr marL="1600200" indent="-228600" eaLnBrk="0" hangingPunct="0">
              <a:defRPr sz="3200">
                <a:solidFill>
                  <a:schemeClr val="tx1"/>
                </a:solidFill>
                <a:latin typeface="Arial" charset="0"/>
                <a:ea typeface="ＭＳ Ｐゴシック" charset="0"/>
              </a:defRPr>
            </a:lvl4pPr>
            <a:lvl5pPr marL="2057400" indent="-228600" eaLnBrk="0" hangingPunct="0">
              <a:defRPr sz="3200">
                <a:solidFill>
                  <a:schemeClr val="tx1"/>
                </a:solidFill>
                <a:latin typeface="Arial" charset="0"/>
                <a:ea typeface="ＭＳ Ｐゴシック" charset="0"/>
              </a:defRPr>
            </a:lvl5pPr>
            <a:lvl6pPr marL="2514600" indent="-228600" eaLnBrk="0" fontAlgn="base" hangingPunct="0">
              <a:spcBef>
                <a:spcPct val="0"/>
              </a:spcBef>
              <a:spcAft>
                <a:spcPct val="0"/>
              </a:spcAft>
              <a:defRPr sz="3200">
                <a:solidFill>
                  <a:schemeClr val="tx1"/>
                </a:solidFill>
                <a:latin typeface="Arial" charset="0"/>
                <a:ea typeface="ＭＳ Ｐゴシック" charset="0"/>
              </a:defRPr>
            </a:lvl6pPr>
            <a:lvl7pPr marL="2971800" indent="-228600" eaLnBrk="0" fontAlgn="base" hangingPunct="0">
              <a:spcBef>
                <a:spcPct val="0"/>
              </a:spcBef>
              <a:spcAft>
                <a:spcPct val="0"/>
              </a:spcAft>
              <a:defRPr sz="3200">
                <a:solidFill>
                  <a:schemeClr val="tx1"/>
                </a:solidFill>
                <a:latin typeface="Arial" charset="0"/>
                <a:ea typeface="ＭＳ Ｐゴシック" charset="0"/>
              </a:defRPr>
            </a:lvl7pPr>
            <a:lvl8pPr marL="3429000" indent="-228600" eaLnBrk="0" fontAlgn="base" hangingPunct="0">
              <a:spcBef>
                <a:spcPct val="0"/>
              </a:spcBef>
              <a:spcAft>
                <a:spcPct val="0"/>
              </a:spcAft>
              <a:defRPr sz="3200">
                <a:solidFill>
                  <a:schemeClr val="tx1"/>
                </a:solidFill>
                <a:latin typeface="Arial" charset="0"/>
                <a:ea typeface="ＭＳ Ｐゴシック" charset="0"/>
              </a:defRPr>
            </a:lvl8pPr>
            <a:lvl9pPr marL="3886200" indent="-228600" eaLnBrk="0" fontAlgn="base" hangingPunct="0">
              <a:spcBef>
                <a:spcPct val="0"/>
              </a:spcBef>
              <a:spcAft>
                <a:spcPct val="0"/>
              </a:spcAft>
              <a:defRPr sz="3200">
                <a:solidFill>
                  <a:schemeClr val="tx1"/>
                </a:solidFill>
                <a:latin typeface="Arial" charset="0"/>
                <a:ea typeface="ＭＳ Ｐゴシック" charset="0"/>
              </a:defRPr>
            </a:lvl9pPr>
          </a:lstStyle>
          <a:p>
            <a:pPr eaLnBrk="1" hangingPunct="1">
              <a:defRPr/>
            </a:pPr>
            <a:r>
              <a:rPr lang="en-US" sz="3600" b="1" dirty="0">
                <a:ln w="12700">
                  <a:solidFill>
                    <a:schemeClr val="tx2">
                      <a:satMod val="155000"/>
                    </a:schemeClr>
                  </a:solidFill>
                  <a:prstDash val="solid"/>
                </a:ln>
                <a:solidFill>
                  <a:srgbClr val="00B050"/>
                </a:solidFill>
                <a:effectLst>
                  <a:outerShdw blurRad="41275" dist="20320" dir="1800000" algn="tl" rotWithShape="0">
                    <a:srgbClr val="000000">
                      <a:alpha val="40000"/>
                    </a:srgbClr>
                  </a:outerShdw>
                </a:effectLst>
                <a:latin typeface="Arial" panose="020B0604020202020204" pitchFamily="34" charset="0"/>
                <a:cs typeface="Arial" panose="020B0604020202020204" pitchFamily="34" charset="0"/>
              </a:rPr>
              <a:t>3. Pour les </a:t>
            </a:r>
            <a:r>
              <a:rPr lang="en-US" sz="3600" b="1" dirty="0" err="1">
                <a:ln w="12700">
                  <a:solidFill>
                    <a:schemeClr val="tx2">
                      <a:satMod val="155000"/>
                    </a:schemeClr>
                  </a:solidFill>
                  <a:prstDash val="solid"/>
                </a:ln>
                <a:solidFill>
                  <a:srgbClr val="00B050"/>
                </a:solidFill>
                <a:effectLst>
                  <a:outerShdw blurRad="41275" dist="20320" dir="1800000" algn="tl" rotWithShape="0">
                    <a:srgbClr val="000000">
                      <a:alpha val="40000"/>
                    </a:srgbClr>
                  </a:outerShdw>
                </a:effectLst>
                <a:latin typeface="Arial" panose="020B0604020202020204" pitchFamily="34" charset="0"/>
                <a:cs typeface="Arial" panose="020B0604020202020204" pitchFamily="34" charset="0"/>
              </a:rPr>
              <a:t>élèves</a:t>
            </a:r>
            <a:r>
              <a:rPr lang="en-US" sz="3600" b="1" dirty="0">
                <a:ln w="12700">
                  <a:solidFill>
                    <a:schemeClr val="tx2">
                      <a:satMod val="155000"/>
                    </a:schemeClr>
                  </a:solidFill>
                  <a:prstDash val="solid"/>
                </a:ln>
                <a:solidFill>
                  <a:srgbClr val="00B050"/>
                </a:solidFill>
                <a:effectLst>
                  <a:outerShdw blurRad="41275" dist="20320" dir="1800000" algn="tl" rotWithShape="0">
                    <a:srgbClr val="000000">
                      <a:alpha val="40000"/>
                    </a:srgbClr>
                  </a:outerShdw>
                </a:effectLst>
                <a:latin typeface="Arial" panose="020B0604020202020204" pitchFamily="34" charset="0"/>
                <a:cs typeface="Arial" panose="020B0604020202020204" pitchFamily="34" charset="0"/>
              </a:rPr>
              <a:t> qui ne </a:t>
            </a:r>
            <a:r>
              <a:rPr lang="en-US" sz="3600" b="1" dirty="0" err="1">
                <a:ln w="12700">
                  <a:solidFill>
                    <a:schemeClr val="tx2">
                      <a:satMod val="155000"/>
                    </a:schemeClr>
                  </a:solidFill>
                  <a:prstDash val="solid"/>
                </a:ln>
                <a:solidFill>
                  <a:srgbClr val="00B050"/>
                </a:solidFill>
                <a:effectLst>
                  <a:outerShdw blurRad="41275" dist="20320" dir="1800000" algn="tl" rotWithShape="0">
                    <a:srgbClr val="000000">
                      <a:alpha val="40000"/>
                    </a:srgbClr>
                  </a:outerShdw>
                </a:effectLst>
                <a:latin typeface="Arial" panose="020B0604020202020204" pitchFamily="34" charset="0"/>
                <a:cs typeface="Arial" panose="020B0604020202020204" pitchFamily="34" charset="0"/>
              </a:rPr>
              <a:t>termineront</a:t>
            </a:r>
            <a:r>
              <a:rPr lang="en-US" sz="3600" b="1" dirty="0">
                <a:ln w="12700">
                  <a:solidFill>
                    <a:schemeClr val="tx2">
                      <a:satMod val="155000"/>
                    </a:schemeClr>
                  </a:solidFill>
                  <a:prstDash val="solid"/>
                </a:ln>
                <a:solidFill>
                  <a:srgbClr val="00B050"/>
                </a:solidFill>
                <a:effectLst>
                  <a:outerShdw blurRad="41275" dist="20320" dir="1800000" algn="tl" rotWithShape="0">
                    <a:srgbClr val="000000">
                      <a:alpha val="40000"/>
                    </a:srgbClr>
                  </a:outerShdw>
                </a:effectLst>
                <a:latin typeface="Arial" panose="020B0604020202020204" pitchFamily="34" charset="0"/>
                <a:cs typeface="Arial" panose="020B0604020202020204" pitchFamily="34" charset="0"/>
              </a:rPr>
              <a:t> pas </a:t>
            </a:r>
            <a:r>
              <a:rPr lang="en-US" sz="3600" b="1" dirty="0" err="1">
                <a:ln w="12700">
                  <a:solidFill>
                    <a:schemeClr val="tx2">
                      <a:satMod val="155000"/>
                    </a:schemeClr>
                  </a:solidFill>
                  <a:prstDash val="solid"/>
                </a:ln>
                <a:solidFill>
                  <a:srgbClr val="00B050"/>
                </a:solidFill>
                <a:effectLst>
                  <a:outerShdw blurRad="41275" dist="20320" dir="1800000" algn="tl" rotWithShape="0">
                    <a:srgbClr val="000000">
                      <a:alpha val="40000"/>
                    </a:srgbClr>
                  </a:outerShdw>
                </a:effectLst>
                <a:latin typeface="Arial" panose="020B0604020202020204" pitchFamily="34" charset="0"/>
                <a:cs typeface="Arial" panose="020B0604020202020204" pitchFamily="34" charset="0"/>
              </a:rPr>
              <a:t>l'ECG</a:t>
            </a:r>
            <a:endParaRPr lang="en-US" sz="3600" b="1" dirty="0">
              <a:ln w="12700">
                <a:solidFill>
                  <a:schemeClr val="tx2">
                    <a:satMod val="155000"/>
                  </a:schemeClr>
                </a:solidFill>
                <a:prstDash val="solid"/>
              </a:ln>
              <a:solidFill>
                <a:srgbClr val="00B050"/>
              </a:solidFill>
              <a:effectLst>
                <a:outerShdw blurRad="41275" dist="20320" dir="1800000" algn="tl" rotWithShape="0">
                  <a:srgbClr val="000000">
                    <a:alpha val="40000"/>
                  </a:srgbClr>
                </a:outerShdw>
              </a:effectLst>
              <a:latin typeface="Arial" panose="020B0604020202020204" pitchFamily="34" charset="0"/>
              <a:cs typeface="Arial" panose="020B0604020202020204" pitchFamily="34" charset="0"/>
            </a:endParaRPr>
          </a:p>
        </p:txBody>
      </p:sp>
      <p:sp>
        <p:nvSpPr>
          <p:cNvPr id="4" name="Espace réservé du numéro de diapositive 3"/>
          <p:cNvSpPr>
            <a:spLocks noGrp="1"/>
          </p:cNvSpPr>
          <p:nvPr>
            <p:ph type="sldNum" sz="quarter" idx="12"/>
          </p:nvPr>
        </p:nvSpPr>
        <p:spPr/>
        <p:txBody>
          <a:bodyPr/>
          <a:lstStyle/>
          <a:p>
            <a:fld id="{69E57DC2-970A-4B3E-BB1C-7A09969E49DF}" type="slidenum">
              <a:rPr lang="en-US" smtClean="0"/>
              <a:t>6</a:t>
            </a:fld>
            <a:endParaRPr lang="en-US" dirty="0"/>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extBox 2">
            <a:extLst>
              <a:ext uri="{FF2B5EF4-FFF2-40B4-BE49-F238E27FC236}">
                <a16:creationId xmlns:a16="http://schemas.microsoft.com/office/drawing/2014/main" id="{3A51E5D4-0FCC-32D0-E87D-E9D35C0D1D42}"/>
              </a:ext>
            </a:extLst>
          </p:cNvPr>
          <p:cNvSpPr txBox="1">
            <a:spLocks noChangeArrowheads="1"/>
          </p:cNvSpPr>
          <p:nvPr/>
        </p:nvSpPr>
        <p:spPr bwMode="auto">
          <a:xfrm>
            <a:off x="184294" y="647365"/>
            <a:ext cx="12873222" cy="584775"/>
          </a:xfrm>
          <a:prstGeom prst="rect">
            <a:avLst/>
          </a:prstGeom>
          <a:noFill/>
          <a:ln>
            <a:noFill/>
          </a:ln>
        </p:spPr>
        <p:txBody>
          <a:bodyPr wrap="square">
            <a:spAutoFit/>
          </a:bodyPr>
          <a:lstStyle>
            <a:lvl1pPr eaLnBrk="0" hangingPunct="0">
              <a:defRPr sz="3200">
                <a:solidFill>
                  <a:schemeClr val="tx1"/>
                </a:solidFill>
                <a:latin typeface="Arial" charset="0"/>
                <a:ea typeface="ＭＳ Ｐゴシック" charset="0"/>
                <a:cs typeface="ＭＳ Ｐゴシック" charset="0"/>
              </a:defRPr>
            </a:lvl1pPr>
            <a:lvl2pPr marL="742950" indent="-285750" eaLnBrk="0" hangingPunct="0">
              <a:defRPr sz="3200">
                <a:solidFill>
                  <a:schemeClr val="tx1"/>
                </a:solidFill>
                <a:latin typeface="Arial" charset="0"/>
                <a:ea typeface="ＭＳ Ｐゴシック" charset="0"/>
              </a:defRPr>
            </a:lvl2pPr>
            <a:lvl3pPr marL="1143000" indent="-228600" eaLnBrk="0" hangingPunct="0">
              <a:defRPr sz="3200">
                <a:solidFill>
                  <a:schemeClr val="tx1"/>
                </a:solidFill>
                <a:latin typeface="Arial" charset="0"/>
                <a:ea typeface="ＭＳ Ｐゴシック" charset="0"/>
              </a:defRPr>
            </a:lvl3pPr>
            <a:lvl4pPr marL="1600200" indent="-228600" eaLnBrk="0" hangingPunct="0">
              <a:defRPr sz="3200">
                <a:solidFill>
                  <a:schemeClr val="tx1"/>
                </a:solidFill>
                <a:latin typeface="Arial" charset="0"/>
                <a:ea typeface="ＭＳ Ｐゴシック" charset="0"/>
              </a:defRPr>
            </a:lvl4pPr>
            <a:lvl5pPr marL="2057400" indent="-228600" eaLnBrk="0" hangingPunct="0">
              <a:defRPr sz="3200">
                <a:solidFill>
                  <a:schemeClr val="tx1"/>
                </a:solidFill>
                <a:latin typeface="Arial" charset="0"/>
                <a:ea typeface="ＭＳ Ｐゴシック" charset="0"/>
              </a:defRPr>
            </a:lvl5pPr>
            <a:lvl6pPr marL="2514600" indent="-228600" eaLnBrk="0" fontAlgn="base" hangingPunct="0">
              <a:spcBef>
                <a:spcPct val="0"/>
              </a:spcBef>
              <a:spcAft>
                <a:spcPct val="0"/>
              </a:spcAft>
              <a:defRPr sz="3200">
                <a:solidFill>
                  <a:schemeClr val="tx1"/>
                </a:solidFill>
                <a:latin typeface="Arial" charset="0"/>
                <a:ea typeface="ＭＳ Ｐゴシック" charset="0"/>
              </a:defRPr>
            </a:lvl6pPr>
            <a:lvl7pPr marL="2971800" indent="-228600" eaLnBrk="0" fontAlgn="base" hangingPunct="0">
              <a:spcBef>
                <a:spcPct val="0"/>
              </a:spcBef>
              <a:spcAft>
                <a:spcPct val="0"/>
              </a:spcAft>
              <a:defRPr sz="3200">
                <a:solidFill>
                  <a:schemeClr val="tx1"/>
                </a:solidFill>
                <a:latin typeface="Arial" charset="0"/>
                <a:ea typeface="ＭＳ Ｐゴシック" charset="0"/>
              </a:defRPr>
            </a:lvl7pPr>
            <a:lvl8pPr marL="3429000" indent="-228600" eaLnBrk="0" fontAlgn="base" hangingPunct="0">
              <a:spcBef>
                <a:spcPct val="0"/>
              </a:spcBef>
              <a:spcAft>
                <a:spcPct val="0"/>
              </a:spcAft>
              <a:defRPr sz="3200">
                <a:solidFill>
                  <a:schemeClr val="tx1"/>
                </a:solidFill>
                <a:latin typeface="Arial" charset="0"/>
                <a:ea typeface="ＭＳ Ｐゴシック" charset="0"/>
              </a:defRPr>
            </a:lvl8pPr>
            <a:lvl9pPr marL="3886200" indent="-228600" eaLnBrk="0" fontAlgn="base" hangingPunct="0">
              <a:spcBef>
                <a:spcPct val="0"/>
              </a:spcBef>
              <a:spcAft>
                <a:spcPct val="0"/>
              </a:spcAft>
              <a:defRPr sz="3200">
                <a:solidFill>
                  <a:schemeClr val="tx1"/>
                </a:solidFill>
                <a:latin typeface="Arial" charset="0"/>
                <a:ea typeface="ＭＳ Ｐゴシック" charset="0"/>
              </a:defRPr>
            </a:lvl9pPr>
          </a:lstStyle>
          <a:p>
            <a:pPr eaLnBrk="1" hangingPunct="1">
              <a:defRPr/>
            </a:pPr>
            <a:r>
              <a:rPr lang="en-US" sz="2800" b="1" dirty="0">
                <a:ln w="12700">
                  <a:solidFill>
                    <a:schemeClr val="tx2">
                      <a:satMod val="155000"/>
                    </a:schemeClr>
                  </a:solidFill>
                  <a:prstDash val="solid"/>
                </a:ln>
                <a:solidFill>
                  <a:schemeClr val="accent6"/>
                </a:solidFill>
                <a:effectLst>
                  <a:outerShdw blurRad="41275" dist="20320" dir="1800000" algn="tl" rotWithShape="0">
                    <a:srgbClr val="000000">
                      <a:alpha val="40000"/>
                    </a:srgbClr>
                  </a:outerShdw>
                </a:effectLst>
              </a:rPr>
              <a:t> </a:t>
            </a:r>
            <a:r>
              <a:rPr lang="en-US" b="1" dirty="0">
                <a:ln w="12700">
                  <a:solidFill>
                    <a:schemeClr val="tx2">
                      <a:satMod val="155000"/>
                    </a:schemeClr>
                  </a:solidFill>
                  <a:prstDash val="solid"/>
                </a:ln>
                <a:solidFill>
                  <a:srgbClr val="00B050"/>
                </a:solidFill>
                <a:effectLst>
                  <a:outerShdw blurRad="41275" dist="20320" dir="1800000" algn="tl" rotWithShape="0">
                    <a:srgbClr val="000000">
                      <a:alpha val="40000"/>
                    </a:srgbClr>
                  </a:outerShdw>
                </a:effectLst>
                <a:latin typeface="Arial" panose="020B0604020202020204" pitchFamily="34" charset="0"/>
                <a:cs typeface="Arial" panose="020B0604020202020204" pitchFamily="34" charset="0"/>
              </a:rPr>
              <a:t>Processus pour </a:t>
            </a:r>
            <a:r>
              <a:rPr lang="en-US" b="1" dirty="0" err="1">
                <a:ln w="12700">
                  <a:solidFill>
                    <a:schemeClr val="tx2">
                      <a:satMod val="155000"/>
                    </a:schemeClr>
                  </a:solidFill>
                  <a:prstDash val="solid"/>
                </a:ln>
                <a:solidFill>
                  <a:srgbClr val="00B050"/>
                </a:solidFill>
                <a:effectLst>
                  <a:outerShdw blurRad="41275" dist="20320" dir="1800000" algn="tl" rotWithShape="0">
                    <a:srgbClr val="000000">
                      <a:alpha val="40000"/>
                    </a:srgbClr>
                  </a:outerShdw>
                </a:effectLst>
                <a:latin typeface="Arial" panose="020B0604020202020204" pitchFamily="34" charset="0"/>
                <a:cs typeface="Arial" panose="020B0604020202020204" pitchFamily="34" charset="0"/>
              </a:rPr>
              <a:t>une</a:t>
            </a:r>
            <a:r>
              <a:rPr lang="en-US" b="1" dirty="0">
                <a:ln w="12700">
                  <a:solidFill>
                    <a:schemeClr val="tx2">
                      <a:satMod val="155000"/>
                    </a:schemeClr>
                  </a:solidFill>
                  <a:prstDash val="solid"/>
                </a:ln>
                <a:solidFill>
                  <a:srgbClr val="00B050"/>
                </a:solidFill>
                <a:effectLst>
                  <a:outerShdw blurRad="41275" dist="20320" dir="1800000" algn="tl" rotWithShape="0">
                    <a:srgbClr val="000000">
                      <a:alpha val="40000"/>
                    </a:srgbClr>
                  </a:outerShdw>
                </a:effectLst>
                <a:latin typeface="Arial" panose="020B0604020202020204" pitchFamily="34" charset="0"/>
                <a:cs typeface="Arial" panose="020B0604020202020204" pitchFamily="34" charset="0"/>
              </a:rPr>
              <a:t> entrée </a:t>
            </a:r>
            <a:r>
              <a:rPr lang="en-US" b="1" dirty="0" err="1">
                <a:ln w="12700">
                  <a:solidFill>
                    <a:schemeClr val="tx2">
                      <a:satMod val="155000"/>
                    </a:schemeClr>
                  </a:solidFill>
                  <a:prstDash val="solid"/>
                </a:ln>
                <a:solidFill>
                  <a:srgbClr val="00B050"/>
                </a:solidFill>
                <a:effectLst>
                  <a:outerShdw blurRad="41275" dist="20320" dir="1800000" algn="tl" rotWithShape="0">
                    <a:srgbClr val="000000">
                      <a:alpha val="40000"/>
                    </a:srgbClr>
                  </a:outerShdw>
                </a:effectLst>
                <a:latin typeface="Arial" panose="020B0604020202020204" pitchFamily="34" charset="0"/>
                <a:cs typeface="Arial" panose="020B0604020202020204" pitchFamily="34" charset="0"/>
              </a:rPr>
              <a:t>en</a:t>
            </a:r>
            <a:r>
              <a:rPr lang="en-US" b="1" dirty="0">
                <a:ln w="12700">
                  <a:solidFill>
                    <a:schemeClr val="tx2">
                      <a:satMod val="155000"/>
                    </a:schemeClr>
                  </a:solidFill>
                  <a:prstDash val="solid"/>
                </a:ln>
                <a:solidFill>
                  <a:srgbClr val="00B050"/>
                </a:solidFill>
                <a:effectLst>
                  <a:outerShdw blurRad="41275" dist="20320" dir="1800000" algn="tl" rotWithShape="0">
                    <a:srgbClr val="000000">
                      <a:alpha val="40000"/>
                    </a:srgbClr>
                  </a:outerShdw>
                </a:effectLst>
                <a:latin typeface="Arial" panose="020B0604020202020204" pitchFamily="34" charset="0"/>
                <a:cs typeface="Arial" panose="020B0604020202020204" pitchFamily="34" charset="0"/>
              </a:rPr>
              <a:t> formation </a:t>
            </a:r>
            <a:r>
              <a:rPr lang="en-US" b="1" dirty="0" err="1">
                <a:ln w="12700">
                  <a:solidFill>
                    <a:schemeClr val="tx2">
                      <a:satMod val="155000"/>
                    </a:schemeClr>
                  </a:solidFill>
                  <a:prstDash val="solid"/>
                </a:ln>
                <a:solidFill>
                  <a:srgbClr val="00B050"/>
                </a:solidFill>
                <a:effectLst>
                  <a:outerShdw blurRad="41275" dist="20320" dir="1800000" algn="tl" rotWithShape="0">
                    <a:srgbClr val="000000">
                      <a:alpha val="40000"/>
                    </a:srgbClr>
                  </a:outerShdw>
                </a:effectLst>
                <a:latin typeface="Arial" panose="020B0604020202020204" pitchFamily="34" charset="0"/>
                <a:cs typeface="Arial" panose="020B0604020202020204" pitchFamily="34" charset="0"/>
              </a:rPr>
              <a:t>professionnelle</a:t>
            </a:r>
            <a:endParaRPr lang="en-US" b="1" dirty="0">
              <a:ln w="12700">
                <a:solidFill>
                  <a:schemeClr val="tx2">
                    <a:satMod val="155000"/>
                  </a:schemeClr>
                </a:solidFill>
                <a:prstDash val="solid"/>
              </a:ln>
              <a:solidFill>
                <a:srgbClr val="00B050"/>
              </a:solidFill>
              <a:effectLst>
                <a:outerShdw blurRad="41275" dist="20320" dir="1800000" algn="tl" rotWithShape="0">
                  <a:srgbClr val="000000">
                    <a:alpha val="40000"/>
                  </a:srgbClr>
                </a:outerShdw>
              </a:effectLst>
              <a:latin typeface="Arial" panose="020B0604020202020204" pitchFamily="34" charset="0"/>
              <a:cs typeface="Arial" panose="020B0604020202020204" pitchFamily="34" charset="0"/>
            </a:endParaRPr>
          </a:p>
        </p:txBody>
      </p:sp>
      <p:sp>
        <p:nvSpPr>
          <p:cNvPr id="7" name="Espace réservé du numéro de diapositive 3"/>
          <p:cNvSpPr>
            <a:spLocks noGrp="1"/>
          </p:cNvSpPr>
          <p:nvPr>
            <p:ph type="sldNum" sz="quarter" idx="12"/>
          </p:nvPr>
        </p:nvSpPr>
        <p:spPr>
          <a:xfrm>
            <a:off x="9472736" y="6453386"/>
            <a:ext cx="1596292" cy="404614"/>
          </a:xfrm>
        </p:spPr>
        <p:txBody>
          <a:bodyPr/>
          <a:lstStyle/>
          <a:p>
            <a:fld id="{69E57DC2-970A-4B3E-BB1C-7A09969E49DF}" type="slidenum">
              <a:rPr lang="en-US" smtClean="0"/>
              <a:t>7</a:t>
            </a:fld>
            <a:endParaRPr lang="en-US" dirty="0"/>
          </a:p>
        </p:txBody>
      </p:sp>
      <p:sp>
        <p:nvSpPr>
          <p:cNvPr id="8" name="Espace réservé du contenu 2">
            <a:extLst>
              <a:ext uri="{FF2B5EF4-FFF2-40B4-BE49-F238E27FC236}">
                <a16:creationId xmlns:a16="http://schemas.microsoft.com/office/drawing/2014/main" id="{B87DE42F-865F-0077-8606-B7012B81E5D6}"/>
              </a:ext>
            </a:extLst>
          </p:cNvPr>
          <p:cNvSpPr txBox="1">
            <a:spLocks/>
          </p:cNvSpPr>
          <p:nvPr/>
        </p:nvSpPr>
        <p:spPr>
          <a:xfrm>
            <a:off x="1551950" y="1674812"/>
            <a:ext cx="9517077" cy="3893231"/>
          </a:xfrm>
          <a:prstGeom prst="rect">
            <a:avLst/>
          </a:prstGeom>
        </p:spPr>
        <p:txBody>
          <a:bodyPr vert="horz" lIns="91440" tIns="45720" rIns="91440" bIns="45720" rtlCol="0">
            <a:noAutofit/>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a:spcBef>
                <a:spcPct val="0"/>
              </a:spcBef>
              <a:buClr>
                <a:schemeClr val="tx1"/>
              </a:buClr>
            </a:pPr>
            <a:r>
              <a:rPr lang="fr-FR" altLang="fr-FR" dirty="0">
                <a:solidFill>
                  <a:schemeClr val="tx1"/>
                </a:solidFill>
                <a:latin typeface="Arial" panose="020B0604020202020204" pitchFamily="34" charset="0"/>
                <a:cs typeface="Arial" panose="020B0604020202020204" pitchFamily="34" charset="0"/>
                <a:sym typeface="Arial" panose="020B0604020202020204" pitchFamily="34" charset="0"/>
              </a:rPr>
              <a:t>Rendez-vous avec</a:t>
            </a:r>
            <a:r>
              <a:rPr lang="fr-FR" altLang="fr-FR" b="1" dirty="0">
                <a:solidFill>
                  <a:schemeClr val="tx1"/>
                </a:solidFill>
                <a:latin typeface="Arial" panose="020B0604020202020204" pitchFamily="34" charset="0"/>
                <a:cs typeface="Arial" panose="020B0604020202020204" pitchFamily="34" charset="0"/>
                <a:sym typeface="Arial" panose="020B0604020202020204" pitchFamily="34" charset="0"/>
              </a:rPr>
              <a:t> la psychologue conseillère en orientation</a:t>
            </a:r>
            <a:r>
              <a:rPr lang="fr-FR" altLang="fr-FR" dirty="0">
                <a:solidFill>
                  <a:schemeClr val="tx1"/>
                </a:solidFill>
                <a:latin typeface="Arial" panose="020B0604020202020204" pitchFamily="34" charset="0"/>
                <a:cs typeface="Arial" panose="020B0604020202020204" pitchFamily="34" charset="0"/>
                <a:sym typeface="Arial" panose="020B0604020202020204" pitchFamily="34" charset="0"/>
              </a:rPr>
              <a:t>, Madame Claudia Mermillod (bureau </a:t>
            </a:r>
            <a:r>
              <a:rPr lang="fr-FR" altLang="fr-FR" b="1" dirty="0">
                <a:solidFill>
                  <a:schemeClr val="tx1"/>
                </a:solidFill>
                <a:latin typeface="Arial" panose="020B0604020202020204" pitchFamily="34" charset="0"/>
                <a:cs typeface="Arial" panose="020B0604020202020204" pitchFamily="34" charset="0"/>
                <a:sym typeface="Arial" panose="020B0604020202020204" pitchFamily="34" charset="0"/>
              </a:rPr>
              <a:t>252),</a:t>
            </a:r>
            <a:r>
              <a:rPr lang="fr-FR" altLang="fr-FR" dirty="0">
                <a:solidFill>
                  <a:schemeClr val="tx1"/>
                </a:solidFill>
                <a:latin typeface="Arial" panose="020B0604020202020204" pitchFamily="34" charset="0"/>
                <a:cs typeface="Arial" panose="020B0604020202020204" pitchFamily="34" charset="0"/>
                <a:sym typeface="Arial" panose="020B0604020202020204" pitchFamily="34" charset="0"/>
              </a:rPr>
              <a:t> pour déterminer le domaine dans lequel l'élève souhaiterait se diriger (claudia.mermillod@etat.ge.ch).</a:t>
            </a:r>
          </a:p>
          <a:p>
            <a:pPr>
              <a:spcBef>
                <a:spcPct val="0"/>
              </a:spcBef>
              <a:buClr>
                <a:schemeClr val="tx1"/>
              </a:buClr>
            </a:pPr>
            <a:endParaRPr lang="fr-FR" altLang="fr-FR" dirty="0">
              <a:solidFill>
                <a:srgbClr val="000000"/>
              </a:solidFill>
              <a:latin typeface="Arial" panose="020B0604020202020204" pitchFamily="34" charset="0"/>
              <a:cs typeface="Arial" panose="020B0604020202020204" pitchFamily="34" charset="0"/>
              <a:sym typeface="Arial" panose="020B0604020202020204" pitchFamily="34" charset="0"/>
            </a:endParaRPr>
          </a:p>
          <a:p>
            <a:pPr>
              <a:spcBef>
                <a:spcPct val="0"/>
              </a:spcBef>
              <a:buClr>
                <a:schemeClr val="tx1"/>
              </a:buClr>
            </a:pPr>
            <a:r>
              <a:rPr lang="fr-FR" altLang="fr-FR" dirty="0">
                <a:solidFill>
                  <a:srgbClr val="000000"/>
                </a:solidFill>
                <a:latin typeface="Arial" panose="020B0604020202020204" pitchFamily="34" charset="0"/>
                <a:cs typeface="Arial" panose="020B0604020202020204" pitchFamily="34" charset="0"/>
                <a:sym typeface="Arial" panose="020B0604020202020204" pitchFamily="34" charset="0"/>
              </a:rPr>
              <a:t>Rendez-vous avec </a:t>
            </a:r>
            <a:r>
              <a:rPr lang="fr-FR" altLang="fr-FR" b="1" dirty="0">
                <a:solidFill>
                  <a:srgbClr val="000000"/>
                </a:solidFill>
                <a:latin typeface="Arial" panose="020B0604020202020204" pitchFamily="34" charset="0"/>
                <a:cs typeface="Arial" panose="020B0604020202020204" pitchFamily="34" charset="0"/>
                <a:sym typeface="Arial" panose="020B0604020202020204" pitchFamily="34" charset="0"/>
              </a:rPr>
              <a:t>le conseiller en formation</a:t>
            </a:r>
            <a:r>
              <a:rPr lang="fr-FR" altLang="fr-FR" dirty="0">
                <a:solidFill>
                  <a:srgbClr val="000000"/>
                </a:solidFill>
                <a:latin typeface="Arial" panose="020B0604020202020204" pitchFamily="34" charset="0"/>
                <a:cs typeface="Arial" panose="020B0604020202020204" pitchFamily="34" charset="0"/>
                <a:sym typeface="Arial" panose="020B0604020202020204" pitchFamily="34" charset="0"/>
              </a:rPr>
              <a:t>, Monsieur Sébastien Feliciangeli (bureau </a:t>
            </a:r>
            <a:r>
              <a:rPr lang="fr-FR" altLang="fr-FR" b="1" dirty="0">
                <a:latin typeface="Arial" panose="020B0604020202020204" pitchFamily="34" charset="0"/>
                <a:cs typeface="Arial" panose="020B0604020202020204" pitchFamily="34" charset="0"/>
                <a:sym typeface="Arial" panose="020B0604020202020204" pitchFamily="34" charset="0"/>
              </a:rPr>
              <a:t>034</a:t>
            </a:r>
            <a:r>
              <a:rPr lang="fr-FR" altLang="fr-FR" dirty="0">
                <a:solidFill>
                  <a:srgbClr val="000000"/>
                </a:solidFill>
                <a:latin typeface="Arial" panose="020B0604020202020204" pitchFamily="34" charset="0"/>
                <a:cs typeface="Arial" panose="020B0604020202020204" pitchFamily="34" charset="0"/>
                <a:sym typeface="Arial" panose="020B0604020202020204" pitchFamily="34" charset="0"/>
              </a:rPr>
              <a:t> au rez-de-chaussée), pour concrétiser les démarches de recherche d'une place d'apprentissage en école plein temps ou en dual, stages (sebastien.feliciangeli@etat.ge.ch). </a:t>
            </a:r>
          </a:p>
          <a:p>
            <a:pPr>
              <a:spcBef>
                <a:spcPct val="0"/>
              </a:spcBef>
              <a:buClr>
                <a:schemeClr val="tx1"/>
              </a:buClr>
            </a:pPr>
            <a:endParaRPr lang="fr-FR" altLang="fr-FR" dirty="0">
              <a:solidFill>
                <a:srgbClr val="000000"/>
              </a:solidFill>
              <a:latin typeface="Arial" panose="020B0604020202020204" pitchFamily="34" charset="0"/>
              <a:cs typeface="Arial" panose="020B0604020202020204" pitchFamily="34" charset="0"/>
              <a:sym typeface="Arial" panose="020B0604020202020204" pitchFamily="34" charset="0"/>
            </a:endParaRPr>
          </a:p>
          <a:p>
            <a:pPr>
              <a:spcBef>
                <a:spcPct val="0"/>
              </a:spcBef>
              <a:buClr>
                <a:schemeClr val="tx1"/>
              </a:buClr>
            </a:pPr>
            <a:r>
              <a:rPr lang="fr-FR" altLang="fr-FR" b="1" dirty="0">
                <a:solidFill>
                  <a:srgbClr val="000000"/>
                </a:solidFill>
                <a:latin typeface="Arial" panose="020B0604020202020204" pitchFamily="34" charset="0"/>
                <a:cs typeface="Arial" panose="020B0604020202020204" pitchFamily="34" charset="0"/>
                <a:sym typeface="Arial" panose="020B0604020202020204" pitchFamily="34" charset="0"/>
              </a:rPr>
              <a:t>Passerelle Ella-Maillart</a:t>
            </a:r>
            <a:r>
              <a:rPr lang="fr-FR" altLang="fr-FR" dirty="0">
                <a:solidFill>
                  <a:srgbClr val="000000"/>
                </a:solidFill>
                <a:latin typeface="Arial" panose="020B0604020202020204" pitchFamily="34" charset="0"/>
                <a:cs typeface="Arial" panose="020B0604020202020204" pitchFamily="34" charset="0"/>
                <a:sym typeface="Arial" panose="020B0604020202020204" pitchFamily="34" charset="0"/>
              </a:rPr>
              <a:t> : équipe de 3 enseignantes qui accompagnent les élèves dans la concrétisation de leur projet le jeudi après-midi de H7 à H10 en salle de </a:t>
            </a:r>
            <a:r>
              <a:rPr lang="fr-FR" altLang="fr-FR" dirty="0">
                <a:latin typeface="Arial" panose="020B0604020202020204" pitchFamily="34" charset="0"/>
                <a:cs typeface="Arial" panose="020B0604020202020204" pitchFamily="34" charset="0"/>
                <a:sym typeface="Arial" panose="020B0604020202020204" pitchFamily="34" charset="0"/>
              </a:rPr>
              <a:t>conférence (S.32</a:t>
            </a:r>
            <a:r>
              <a:rPr lang="fr-FR" altLang="fr-FR" dirty="0">
                <a:solidFill>
                  <a:schemeClr val="tx1"/>
                </a:solidFill>
                <a:latin typeface="Arial" panose="020B0604020202020204" pitchFamily="34" charset="0"/>
                <a:cs typeface="Arial" panose="020B0604020202020204" pitchFamily="34" charset="0"/>
                <a:sym typeface="Arial" panose="020B0604020202020204" pitchFamily="34" charset="0"/>
              </a:rPr>
              <a:t>).</a:t>
            </a:r>
          </a:p>
          <a:p>
            <a:endParaRPr lang="fr-CH" altLang="fr-F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extBox 2">
            <a:extLst>
              <a:ext uri="{FF2B5EF4-FFF2-40B4-BE49-F238E27FC236}">
                <a16:creationId xmlns:a16="http://schemas.microsoft.com/office/drawing/2014/main" id="{3A51E5D4-0FCC-32D0-E87D-E9D35C0D1D42}"/>
              </a:ext>
            </a:extLst>
          </p:cNvPr>
          <p:cNvSpPr txBox="1">
            <a:spLocks noChangeArrowheads="1"/>
          </p:cNvSpPr>
          <p:nvPr/>
        </p:nvSpPr>
        <p:spPr bwMode="auto">
          <a:xfrm>
            <a:off x="256855" y="546721"/>
            <a:ext cx="12072134" cy="584775"/>
          </a:xfrm>
          <a:prstGeom prst="rect">
            <a:avLst/>
          </a:prstGeom>
          <a:noFill/>
          <a:ln>
            <a:noFill/>
          </a:ln>
        </p:spPr>
        <p:txBody>
          <a:bodyPr wrap="square">
            <a:spAutoFit/>
          </a:bodyPr>
          <a:lstStyle>
            <a:lvl1pPr eaLnBrk="0" hangingPunct="0">
              <a:defRPr sz="3200">
                <a:solidFill>
                  <a:schemeClr val="tx1"/>
                </a:solidFill>
                <a:latin typeface="Arial" charset="0"/>
                <a:ea typeface="ＭＳ Ｐゴシック" charset="0"/>
                <a:cs typeface="ＭＳ Ｐゴシック" charset="0"/>
              </a:defRPr>
            </a:lvl1pPr>
            <a:lvl2pPr marL="742950" indent="-285750" eaLnBrk="0" hangingPunct="0">
              <a:defRPr sz="3200">
                <a:solidFill>
                  <a:schemeClr val="tx1"/>
                </a:solidFill>
                <a:latin typeface="Arial" charset="0"/>
                <a:ea typeface="ＭＳ Ｐゴシック" charset="0"/>
              </a:defRPr>
            </a:lvl2pPr>
            <a:lvl3pPr marL="1143000" indent="-228600" eaLnBrk="0" hangingPunct="0">
              <a:defRPr sz="3200">
                <a:solidFill>
                  <a:schemeClr val="tx1"/>
                </a:solidFill>
                <a:latin typeface="Arial" charset="0"/>
                <a:ea typeface="ＭＳ Ｐゴシック" charset="0"/>
              </a:defRPr>
            </a:lvl3pPr>
            <a:lvl4pPr marL="1600200" indent="-228600" eaLnBrk="0" hangingPunct="0">
              <a:defRPr sz="3200">
                <a:solidFill>
                  <a:schemeClr val="tx1"/>
                </a:solidFill>
                <a:latin typeface="Arial" charset="0"/>
                <a:ea typeface="ＭＳ Ｐゴシック" charset="0"/>
              </a:defRPr>
            </a:lvl4pPr>
            <a:lvl5pPr marL="2057400" indent="-228600" eaLnBrk="0" hangingPunct="0">
              <a:defRPr sz="3200">
                <a:solidFill>
                  <a:schemeClr val="tx1"/>
                </a:solidFill>
                <a:latin typeface="Arial" charset="0"/>
                <a:ea typeface="ＭＳ Ｐゴシック" charset="0"/>
              </a:defRPr>
            </a:lvl5pPr>
            <a:lvl6pPr marL="2514600" indent="-228600" eaLnBrk="0" fontAlgn="base" hangingPunct="0">
              <a:spcBef>
                <a:spcPct val="0"/>
              </a:spcBef>
              <a:spcAft>
                <a:spcPct val="0"/>
              </a:spcAft>
              <a:defRPr sz="3200">
                <a:solidFill>
                  <a:schemeClr val="tx1"/>
                </a:solidFill>
                <a:latin typeface="Arial" charset="0"/>
                <a:ea typeface="ＭＳ Ｐゴシック" charset="0"/>
              </a:defRPr>
            </a:lvl6pPr>
            <a:lvl7pPr marL="2971800" indent="-228600" eaLnBrk="0" fontAlgn="base" hangingPunct="0">
              <a:spcBef>
                <a:spcPct val="0"/>
              </a:spcBef>
              <a:spcAft>
                <a:spcPct val="0"/>
              </a:spcAft>
              <a:defRPr sz="3200">
                <a:solidFill>
                  <a:schemeClr val="tx1"/>
                </a:solidFill>
                <a:latin typeface="Arial" charset="0"/>
                <a:ea typeface="ＭＳ Ｐゴシック" charset="0"/>
              </a:defRPr>
            </a:lvl7pPr>
            <a:lvl8pPr marL="3429000" indent="-228600" eaLnBrk="0" fontAlgn="base" hangingPunct="0">
              <a:spcBef>
                <a:spcPct val="0"/>
              </a:spcBef>
              <a:spcAft>
                <a:spcPct val="0"/>
              </a:spcAft>
              <a:defRPr sz="3200">
                <a:solidFill>
                  <a:schemeClr val="tx1"/>
                </a:solidFill>
                <a:latin typeface="Arial" charset="0"/>
                <a:ea typeface="ＭＳ Ｐゴシック" charset="0"/>
              </a:defRPr>
            </a:lvl8pPr>
            <a:lvl9pPr marL="3886200" indent="-228600" eaLnBrk="0" fontAlgn="base" hangingPunct="0">
              <a:spcBef>
                <a:spcPct val="0"/>
              </a:spcBef>
              <a:spcAft>
                <a:spcPct val="0"/>
              </a:spcAft>
              <a:defRPr sz="3200">
                <a:solidFill>
                  <a:schemeClr val="tx1"/>
                </a:solidFill>
                <a:latin typeface="Arial" charset="0"/>
                <a:ea typeface="ＭＳ Ｐゴシック" charset="0"/>
              </a:defRPr>
            </a:lvl9pPr>
          </a:lstStyle>
          <a:p>
            <a:pPr eaLnBrk="1" hangingPunct="1">
              <a:defRPr/>
            </a:pPr>
            <a:r>
              <a:rPr lang="en-US" b="1" dirty="0">
                <a:ln w="12700">
                  <a:solidFill>
                    <a:schemeClr val="tx2">
                      <a:satMod val="155000"/>
                    </a:schemeClr>
                  </a:solidFill>
                  <a:prstDash val="solid"/>
                </a:ln>
                <a:solidFill>
                  <a:srgbClr val="00B050"/>
                </a:solidFill>
                <a:effectLst>
                  <a:outerShdw blurRad="41275" dist="20320" dir="1800000" algn="tl" rotWithShape="0">
                    <a:srgbClr val="000000">
                      <a:alpha val="40000"/>
                    </a:srgbClr>
                  </a:outerShdw>
                </a:effectLst>
              </a:rPr>
              <a:t>La formation </a:t>
            </a:r>
            <a:r>
              <a:rPr lang="en-US" b="1" dirty="0" err="1">
                <a:ln w="12700">
                  <a:solidFill>
                    <a:schemeClr val="tx2">
                      <a:satMod val="155000"/>
                    </a:schemeClr>
                  </a:solidFill>
                  <a:prstDash val="solid"/>
                </a:ln>
                <a:solidFill>
                  <a:srgbClr val="00B050"/>
                </a:solidFill>
                <a:effectLst>
                  <a:outerShdw blurRad="41275" dist="20320" dir="1800000" algn="tl" rotWithShape="0">
                    <a:srgbClr val="000000">
                      <a:alpha val="40000"/>
                    </a:srgbClr>
                  </a:outerShdw>
                </a:effectLst>
              </a:rPr>
              <a:t>obligatoire</a:t>
            </a:r>
            <a:r>
              <a:rPr lang="en-US" b="1" dirty="0">
                <a:ln w="12700">
                  <a:solidFill>
                    <a:schemeClr val="tx2">
                      <a:satMod val="155000"/>
                    </a:schemeClr>
                  </a:solidFill>
                  <a:prstDash val="solid"/>
                </a:ln>
                <a:solidFill>
                  <a:srgbClr val="00B050"/>
                </a:solidFill>
                <a:effectLst>
                  <a:outerShdw blurRad="41275" dist="20320" dir="1800000" algn="tl" rotWithShape="0">
                    <a:srgbClr val="000000">
                      <a:alpha val="40000"/>
                    </a:srgbClr>
                  </a:outerShdw>
                </a:effectLst>
              </a:rPr>
              <a:t> </a:t>
            </a:r>
            <a:r>
              <a:rPr lang="en-US" b="1" dirty="0" err="1">
                <a:ln w="12700">
                  <a:solidFill>
                    <a:schemeClr val="tx2">
                      <a:satMod val="155000"/>
                    </a:schemeClr>
                  </a:solidFill>
                  <a:prstDash val="solid"/>
                </a:ln>
                <a:solidFill>
                  <a:srgbClr val="00B050"/>
                </a:solidFill>
                <a:effectLst>
                  <a:outerShdw blurRad="41275" dist="20320" dir="1800000" algn="tl" rotWithShape="0">
                    <a:srgbClr val="000000">
                      <a:alpha val="40000"/>
                    </a:srgbClr>
                  </a:outerShdw>
                </a:effectLst>
              </a:rPr>
              <a:t>jusqu'à</a:t>
            </a:r>
            <a:r>
              <a:rPr lang="en-US" b="1" dirty="0">
                <a:ln w="12700">
                  <a:solidFill>
                    <a:schemeClr val="tx2">
                      <a:satMod val="155000"/>
                    </a:schemeClr>
                  </a:solidFill>
                  <a:prstDash val="solid"/>
                </a:ln>
                <a:solidFill>
                  <a:srgbClr val="00B050"/>
                </a:solidFill>
                <a:effectLst>
                  <a:outerShdw blurRad="41275" dist="20320" dir="1800000" algn="tl" rotWithShape="0">
                    <a:srgbClr val="000000">
                      <a:alpha val="40000"/>
                    </a:srgbClr>
                  </a:outerShdw>
                </a:effectLst>
              </a:rPr>
              <a:t> 18 </a:t>
            </a:r>
            <a:r>
              <a:rPr lang="en-US" b="1" dirty="0" err="1">
                <a:ln w="12700">
                  <a:solidFill>
                    <a:schemeClr val="tx2">
                      <a:satMod val="155000"/>
                    </a:schemeClr>
                  </a:solidFill>
                  <a:prstDash val="solid"/>
                </a:ln>
                <a:solidFill>
                  <a:srgbClr val="00B050"/>
                </a:solidFill>
                <a:effectLst>
                  <a:outerShdw blurRad="41275" dist="20320" dir="1800000" algn="tl" rotWithShape="0">
                    <a:srgbClr val="000000">
                      <a:alpha val="40000"/>
                    </a:srgbClr>
                  </a:outerShdw>
                </a:effectLst>
              </a:rPr>
              <a:t>ans</a:t>
            </a:r>
            <a:r>
              <a:rPr lang="en-US" b="1" dirty="0">
                <a:ln w="12700">
                  <a:solidFill>
                    <a:schemeClr val="tx2">
                      <a:satMod val="155000"/>
                    </a:schemeClr>
                  </a:solidFill>
                  <a:prstDash val="solid"/>
                </a:ln>
                <a:solidFill>
                  <a:srgbClr val="00B050"/>
                </a:solidFill>
                <a:effectLst>
                  <a:outerShdw blurRad="41275" dist="20320" dir="1800000" algn="tl" rotWithShape="0">
                    <a:srgbClr val="000000">
                      <a:alpha val="40000"/>
                    </a:srgbClr>
                  </a:outerShdw>
                </a:effectLst>
              </a:rPr>
              <a:t> (la </a:t>
            </a:r>
            <a:r>
              <a:rPr lang="en-US" b="1" dirty="0" err="1">
                <a:ln w="12700">
                  <a:solidFill>
                    <a:schemeClr val="tx2">
                      <a:satMod val="155000"/>
                    </a:schemeClr>
                  </a:solidFill>
                  <a:prstDash val="solid"/>
                </a:ln>
                <a:solidFill>
                  <a:srgbClr val="00B050"/>
                </a:solidFill>
                <a:effectLst>
                  <a:outerShdw blurRad="41275" dist="20320" dir="1800000" algn="tl" rotWithShape="0">
                    <a:srgbClr val="000000">
                      <a:alpha val="40000"/>
                    </a:srgbClr>
                  </a:outerShdw>
                </a:effectLst>
              </a:rPr>
              <a:t>loi</a:t>
            </a:r>
            <a:r>
              <a:rPr lang="en-US" b="1" dirty="0">
                <a:ln w="12700">
                  <a:solidFill>
                    <a:schemeClr val="tx2">
                      <a:satMod val="155000"/>
                    </a:schemeClr>
                  </a:solidFill>
                  <a:prstDash val="solid"/>
                </a:ln>
                <a:solidFill>
                  <a:srgbClr val="00B050"/>
                </a:solidFill>
                <a:effectLst>
                  <a:outerShdw blurRad="41275" dist="20320" dir="1800000" algn="tl" rotWithShape="0">
                    <a:srgbClr val="000000">
                      <a:alpha val="40000"/>
                    </a:srgbClr>
                  </a:outerShdw>
                </a:effectLst>
              </a:rPr>
              <a:t> FO18)</a:t>
            </a:r>
            <a:endParaRPr lang="en-US" sz="3600" b="1" dirty="0">
              <a:ln w="12700">
                <a:solidFill>
                  <a:schemeClr val="tx2">
                    <a:satMod val="155000"/>
                  </a:schemeClr>
                </a:solidFill>
                <a:prstDash val="solid"/>
              </a:ln>
              <a:effectLst>
                <a:outerShdw blurRad="41275" dist="20320" dir="1800000" algn="tl" rotWithShape="0">
                  <a:srgbClr val="000000">
                    <a:alpha val="40000"/>
                  </a:srgbClr>
                </a:outerShdw>
              </a:effectLst>
            </a:endParaRPr>
          </a:p>
        </p:txBody>
      </p:sp>
      <p:sp>
        <p:nvSpPr>
          <p:cNvPr id="6" name="Espace réservé du numéro de diapositive 3"/>
          <p:cNvSpPr>
            <a:spLocks noGrp="1"/>
          </p:cNvSpPr>
          <p:nvPr>
            <p:ph type="sldNum" sz="quarter" idx="12"/>
          </p:nvPr>
        </p:nvSpPr>
        <p:spPr>
          <a:xfrm>
            <a:off x="9472736" y="6453386"/>
            <a:ext cx="1596292" cy="404614"/>
          </a:xfrm>
        </p:spPr>
        <p:txBody>
          <a:bodyPr/>
          <a:lstStyle/>
          <a:p>
            <a:fld id="{69E57DC2-970A-4B3E-BB1C-7A09969E49DF}" type="slidenum">
              <a:rPr lang="en-US" smtClean="0"/>
              <a:t>8</a:t>
            </a:fld>
            <a:endParaRPr lang="en-US" dirty="0"/>
          </a:p>
        </p:txBody>
      </p:sp>
      <p:sp>
        <p:nvSpPr>
          <p:cNvPr id="7" name="Espace réservé du contenu 2">
            <a:extLst>
              <a:ext uri="{FF2B5EF4-FFF2-40B4-BE49-F238E27FC236}">
                <a16:creationId xmlns:a16="http://schemas.microsoft.com/office/drawing/2014/main" id="{63C4F28D-57AA-EAB3-0BB3-9DA38003CB7C}"/>
              </a:ext>
            </a:extLst>
          </p:cNvPr>
          <p:cNvSpPr>
            <a:spLocks noGrp="1"/>
          </p:cNvSpPr>
          <p:nvPr>
            <p:ph idx="1"/>
          </p:nvPr>
        </p:nvSpPr>
        <p:spPr>
          <a:xfrm>
            <a:off x="1518557" y="1773238"/>
            <a:ext cx="9160329" cy="4608512"/>
          </a:xfrm>
        </p:spPr>
        <p:txBody>
          <a:bodyPr>
            <a:noAutofit/>
          </a:bodyPr>
          <a:lstStyle/>
          <a:p>
            <a:pPr hangingPunct="1">
              <a:spcBef>
                <a:spcPct val="0"/>
              </a:spcBef>
              <a:buClr>
                <a:schemeClr val="tx1"/>
              </a:buClr>
            </a:pPr>
            <a:r>
              <a:rPr lang="fr-FR" altLang="fr-FR" dirty="0">
                <a:solidFill>
                  <a:schemeClr val="tx1"/>
                </a:solidFill>
                <a:latin typeface="Arial" panose="020B0604020202020204" pitchFamily="34" charset="0"/>
                <a:cs typeface="Arial" panose="020B0604020202020204" pitchFamily="34" charset="0"/>
                <a:sym typeface="Arial" panose="020B0604020202020204" pitchFamily="34" charset="0"/>
              </a:rPr>
              <a:t>La formation obligatoire jusqu'à 18 ans est un changement majeur pour Genève puisque l'école obligatoire (jusqu'à 15 ans) est désormais suivie de la formation obligatoire (jusqu'à 18 ans).</a:t>
            </a:r>
          </a:p>
          <a:p>
            <a:pPr hangingPunct="1">
              <a:spcBef>
                <a:spcPct val="0"/>
              </a:spcBef>
              <a:buClr>
                <a:schemeClr val="tx1"/>
              </a:buClr>
            </a:pPr>
            <a:endParaRPr lang="fr-FR" altLang="fr-FR" dirty="0">
              <a:solidFill>
                <a:schemeClr val="tx1"/>
              </a:solidFill>
              <a:latin typeface="Arial" panose="020B0604020202020204" pitchFamily="34" charset="0"/>
              <a:cs typeface="Arial" panose="020B0604020202020204" pitchFamily="34" charset="0"/>
              <a:sym typeface="Arial" panose="020B0604020202020204" pitchFamily="34" charset="0"/>
            </a:endParaRPr>
          </a:p>
          <a:p>
            <a:pPr hangingPunct="1">
              <a:spcBef>
                <a:spcPct val="0"/>
              </a:spcBef>
              <a:buClr>
                <a:schemeClr val="tx1"/>
              </a:buClr>
            </a:pPr>
            <a:r>
              <a:rPr lang="fr-FR" altLang="fr-FR" b="1" dirty="0">
                <a:solidFill>
                  <a:schemeClr val="tx1"/>
                </a:solidFill>
                <a:latin typeface="Arial" panose="020B0604020202020204" pitchFamily="34" charset="0"/>
                <a:cs typeface="Arial" panose="020B0604020202020204" pitchFamily="34" charset="0"/>
                <a:sym typeface="Arial" panose="020B0604020202020204" pitchFamily="34" charset="0"/>
              </a:rPr>
              <a:t>Depuis la rentrée scolaire 2018, tous les </a:t>
            </a:r>
            <a:r>
              <a:rPr lang="fr-FR" altLang="fr-FR" b="1" dirty="0" err="1">
                <a:solidFill>
                  <a:schemeClr val="tx1"/>
                </a:solidFill>
                <a:latin typeface="Arial" panose="020B0604020202020204" pitchFamily="34" charset="0"/>
                <a:cs typeface="Arial" panose="020B0604020202020204" pitchFamily="34" charset="0"/>
                <a:sym typeface="Arial" panose="020B0604020202020204" pitchFamily="34" charset="0"/>
              </a:rPr>
              <a:t>étudiant-es</a:t>
            </a:r>
            <a:r>
              <a:rPr lang="fr-FR" altLang="fr-FR" b="1" dirty="0">
                <a:solidFill>
                  <a:schemeClr val="tx1"/>
                </a:solidFill>
                <a:latin typeface="Arial" panose="020B0604020202020204" pitchFamily="34" charset="0"/>
                <a:cs typeface="Arial" panose="020B0604020202020204" pitchFamily="34" charset="0"/>
                <a:sym typeface="Arial" panose="020B0604020202020204" pitchFamily="34" charset="0"/>
              </a:rPr>
              <a:t> </a:t>
            </a:r>
            <a:r>
              <a:rPr lang="fr-FR" altLang="fr-FR" b="1" u="sng" dirty="0">
                <a:solidFill>
                  <a:schemeClr val="tx1"/>
                </a:solidFill>
                <a:latin typeface="Arial" panose="020B0604020202020204" pitchFamily="34" charset="0"/>
                <a:cs typeface="Arial" panose="020B0604020202020204" pitchFamily="34" charset="0"/>
                <a:sym typeface="Arial" panose="020B0604020202020204" pitchFamily="34" charset="0"/>
              </a:rPr>
              <a:t>habitant le canton de Genève </a:t>
            </a:r>
            <a:r>
              <a:rPr lang="fr-FR" altLang="fr-FR" b="1" dirty="0">
                <a:solidFill>
                  <a:schemeClr val="tx1"/>
                </a:solidFill>
                <a:latin typeface="Arial" panose="020B0604020202020204" pitchFamily="34" charset="0"/>
                <a:cs typeface="Arial" panose="020B0604020202020204" pitchFamily="34" charset="0"/>
                <a:sym typeface="Arial" panose="020B0604020202020204" pitchFamily="34" charset="0"/>
              </a:rPr>
              <a:t>doivent poursuivre leur formation jusqu'au jour de leur 18</a:t>
            </a:r>
            <a:r>
              <a:rPr lang="fr-FR" altLang="fr-FR" b="1" baseline="30000" dirty="0">
                <a:solidFill>
                  <a:schemeClr val="tx1"/>
                </a:solidFill>
                <a:latin typeface="Arial" panose="020B0604020202020204" pitchFamily="34" charset="0"/>
                <a:cs typeface="Arial" panose="020B0604020202020204" pitchFamily="34" charset="0"/>
                <a:sym typeface="Arial" panose="020B0604020202020204" pitchFamily="34" charset="0"/>
              </a:rPr>
              <a:t>e</a:t>
            </a:r>
            <a:r>
              <a:rPr lang="fr-FR" altLang="fr-FR" b="1" dirty="0">
                <a:solidFill>
                  <a:schemeClr val="tx1"/>
                </a:solidFill>
                <a:latin typeface="Arial" panose="020B0604020202020204" pitchFamily="34" charset="0"/>
                <a:cs typeface="Arial" panose="020B0604020202020204" pitchFamily="34" charset="0"/>
                <a:sym typeface="Arial" panose="020B0604020202020204" pitchFamily="34" charset="0"/>
              </a:rPr>
              <a:t> anniversaire, au moins.</a:t>
            </a:r>
          </a:p>
          <a:p>
            <a:pPr hangingPunct="1">
              <a:spcBef>
                <a:spcPct val="0"/>
              </a:spcBef>
              <a:buClr>
                <a:schemeClr val="tx1"/>
              </a:buClr>
            </a:pPr>
            <a:endParaRPr lang="fr-FR" altLang="fr-FR" dirty="0">
              <a:solidFill>
                <a:schemeClr val="tx1"/>
              </a:solidFill>
              <a:latin typeface="Arial" panose="020B0604020202020204" pitchFamily="34" charset="0"/>
              <a:cs typeface="Arial" panose="020B0604020202020204" pitchFamily="34" charset="0"/>
              <a:sym typeface="Arial" panose="020B0604020202020204" pitchFamily="34" charset="0"/>
            </a:endParaRPr>
          </a:p>
          <a:p>
            <a:pPr hangingPunct="1">
              <a:spcBef>
                <a:spcPct val="0"/>
              </a:spcBef>
              <a:buClr>
                <a:schemeClr val="tx1"/>
              </a:buClr>
            </a:pPr>
            <a:r>
              <a:rPr lang="fr-FR" altLang="fr-FR" dirty="0">
                <a:solidFill>
                  <a:schemeClr val="tx1"/>
                </a:solidFill>
                <a:latin typeface="Arial" panose="020B0604020202020204" pitchFamily="34" charset="0"/>
                <a:cs typeface="Arial" panose="020B0604020202020204" pitchFamily="34" charset="0"/>
                <a:sym typeface="Arial" panose="020B0604020202020204" pitchFamily="34" charset="0"/>
              </a:rPr>
              <a:t>Leurs parents et le Département de l'Instruction Publique, de la formation et de la jeunesse doivent y veiller.</a:t>
            </a:r>
          </a:p>
          <a:p>
            <a:pPr hangingPunct="1">
              <a:spcBef>
                <a:spcPct val="0"/>
              </a:spcBef>
              <a:buClr>
                <a:schemeClr val="tx1"/>
              </a:buClr>
            </a:pPr>
            <a:endParaRPr lang="fr-FR" altLang="fr-FR" dirty="0">
              <a:solidFill>
                <a:schemeClr val="tx1"/>
              </a:solidFill>
              <a:latin typeface="Arial" panose="020B0604020202020204" pitchFamily="34" charset="0"/>
              <a:cs typeface="Arial" panose="020B0604020202020204" pitchFamily="34" charset="0"/>
              <a:sym typeface="Arial" panose="020B0604020202020204" pitchFamily="34" charset="0"/>
            </a:endParaRPr>
          </a:p>
          <a:p>
            <a:pPr hangingPunct="1">
              <a:spcBef>
                <a:spcPct val="0"/>
              </a:spcBef>
              <a:buClr>
                <a:schemeClr val="tx1"/>
              </a:buClr>
            </a:pPr>
            <a:r>
              <a:rPr lang="fr-FR" altLang="fr-FR" dirty="0">
                <a:solidFill>
                  <a:schemeClr val="tx1"/>
                </a:solidFill>
                <a:latin typeface="Arial" panose="020B0604020202020204" pitchFamily="34" charset="0"/>
                <a:cs typeface="Arial" panose="020B0604020202020204" pitchFamily="34" charset="0"/>
                <a:sym typeface="Arial" panose="020B0604020202020204" pitchFamily="34" charset="0"/>
              </a:rPr>
              <a:t>Le but est de tout mettre en œuvre pour </a:t>
            </a:r>
            <a:r>
              <a:rPr lang="fr-FR" altLang="fr-FR" b="1" dirty="0">
                <a:solidFill>
                  <a:schemeClr val="tx1"/>
                </a:solidFill>
                <a:latin typeface="Arial" panose="020B0604020202020204" pitchFamily="34" charset="0"/>
                <a:cs typeface="Arial" panose="020B0604020202020204" pitchFamily="34" charset="0"/>
                <a:sym typeface="Arial" panose="020B0604020202020204" pitchFamily="34" charset="0"/>
              </a:rPr>
              <a:t>permettre à chaque </a:t>
            </a:r>
            <a:r>
              <a:rPr lang="fr-FR" altLang="fr-FR" b="1" dirty="0" err="1">
                <a:solidFill>
                  <a:schemeClr val="tx1"/>
                </a:solidFill>
                <a:latin typeface="Arial" panose="020B0604020202020204" pitchFamily="34" charset="0"/>
                <a:cs typeface="Arial" panose="020B0604020202020204" pitchFamily="34" charset="0"/>
                <a:sym typeface="Arial" panose="020B0604020202020204" pitchFamily="34" charset="0"/>
              </a:rPr>
              <a:t>étudiant-e</a:t>
            </a:r>
            <a:r>
              <a:rPr lang="fr-FR" altLang="fr-FR" b="1" dirty="0">
                <a:solidFill>
                  <a:schemeClr val="tx1"/>
                </a:solidFill>
                <a:latin typeface="Arial" panose="020B0604020202020204" pitchFamily="34" charset="0"/>
                <a:cs typeface="Arial" panose="020B0604020202020204" pitchFamily="34" charset="0"/>
                <a:sym typeface="Arial" panose="020B0604020202020204" pitchFamily="34" charset="0"/>
              </a:rPr>
              <a:t> d'obtenir un diplôme:</a:t>
            </a:r>
            <a:r>
              <a:rPr lang="fr-FR" altLang="fr-FR" dirty="0">
                <a:solidFill>
                  <a:schemeClr val="tx1"/>
                </a:solidFill>
                <a:latin typeface="Arial" panose="020B0604020202020204" pitchFamily="34" charset="0"/>
                <a:cs typeface="Arial" panose="020B0604020202020204" pitchFamily="34" charset="0"/>
                <a:sym typeface="Arial" panose="020B0604020202020204" pitchFamily="34" charset="0"/>
              </a:rPr>
              <a:t> un bagage indispensable pour une insertion professionnelle et une intégration sociale réussies.</a:t>
            </a:r>
          </a:p>
          <a:p>
            <a:pPr hangingPunct="1">
              <a:spcBef>
                <a:spcPct val="0"/>
              </a:spcBef>
              <a:buClr>
                <a:schemeClr val="tx1"/>
              </a:buClr>
            </a:pPr>
            <a:endParaRPr lang="fr-FR" altLang="fr-FR" dirty="0">
              <a:solidFill>
                <a:schemeClr val="tx1"/>
              </a:solidFill>
              <a:latin typeface="Arial" panose="020B0604020202020204" pitchFamily="34" charset="0"/>
              <a:cs typeface="Arial" panose="020B0604020202020204" pitchFamily="34" charset="0"/>
              <a:sym typeface="Arial" panose="020B0604020202020204" pitchFamily="34" charset="0"/>
            </a:endParaRPr>
          </a:p>
          <a:p>
            <a:endParaRPr lang="fr-CH" altLang="fr-FR" dirty="0">
              <a:solidFill>
                <a:schemeClr val="tx1"/>
              </a:solidFill>
              <a:latin typeface="Arial" panose="020B0604020202020204" pitchFamily="34" charset="0"/>
              <a:cs typeface="Arial" panose="020B0604020202020204"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327" name="Rectangle 7">
            <a:extLst>
              <a:ext uri="{FF2B5EF4-FFF2-40B4-BE49-F238E27FC236}">
                <a16:creationId xmlns:a16="http://schemas.microsoft.com/office/drawing/2014/main" id="{05DDE16D-47EC-6A5C-5424-C81C05F681A9}"/>
              </a:ext>
            </a:extLst>
          </p:cNvPr>
          <p:cNvSpPr>
            <a:spLocks noChangeArrowheads="1"/>
          </p:cNvSpPr>
          <p:nvPr/>
        </p:nvSpPr>
        <p:spPr bwMode="auto">
          <a:xfrm>
            <a:off x="12444413" y="3384551"/>
            <a:ext cx="2808287" cy="308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76000"/>
              <a:buFont typeface="Wingdings 2" pitchFamily="2" charset="2"/>
              <a:buChar char=""/>
              <a:defRPr sz="2400">
                <a:solidFill>
                  <a:schemeClr val="tx2"/>
                </a:solidFill>
                <a:latin typeface="Century Gothic" panose="020B0502020202020204" pitchFamily="34" charset="0"/>
              </a:defRPr>
            </a:lvl1pPr>
            <a:lvl2pPr marL="742950" indent="-285750">
              <a:spcBef>
                <a:spcPct val="20000"/>
              </a:spcBef>
              <a:buClr>
                <a:schemeClr val="accent1"/>
              </a:buClr>
              <a:buSzPct val="76000"/>
              <a:buFont typeface="Wingdings 2" pitchFamily="2" charset="2"/>
              <a:buChar char=""/>
              <a:defRPr sz="2200">
                <a:solidFill>
                  <a:schemeClr val="tx2"/>
                </a:solidFill>
                <a:latin typeface="Century Gothic" panose="020B0502020202020204" pitchFamily="34" charset="0"/>
              </a:defRPr>
            </a:lvl2pPr>
            <a:lvl3pPr marL="1143000" indent="-228600">
              <a:spcBef>
                <a:spcPct val="20000"/>
              </a:spcBef>
              <a:buClr>
                <a:schemeClr val="accent1"/>
              </a:buClr>
              <a:buSzPct val="76000"/>
              <a:buFont typeface="Wingdings 2" pitchFamily="2" charset="2"/>
              <a:buChar char=""/>
              <a:defRPr sz="2000">
                <a:solidFill>
                  <a:schemeClr val="tx2"/>
                </a:solidFill>
                <a:latin typeface="Century Gothic" panose="020B0502020202020204" pitchFamily="34" charset="0"/>
              </a:defRPr>
            </a:lvl3pPr>
            <a:lvl4pPr marL="1600200" indent="-228600">
              <a:spcBef>
                <a:spcPct val="20000"/>
              </a:spcBef>
              <a:buClr>
                <a:schemeClr val="accent1"/>
              </a:buClr>
              <a:buSzPct val="76000"/>
              <a:buFont typeface="Wingdings 2" pitchFamily="2" charset="2"/>
              <a:buChar char=""/>
              <a:defRPr>
                <a:solidFill>
                  <a:schemeClr val="tx2"/>
                </a:solidFill>
                <a:latin typeface="Century Gothic" panose="020B0502020202020204" pitchFamily="34" charset="0"/>
              </a:defRPr>
            </a:lvl4pPr>
            <a:lvl5pPr marL="2057400" indent="-228600">
              <a:spcBef>
                <a:spcPct val="20000"/>
              </a:spcBef>
              <a:buClr>
                <a:schemeClr val="accent1"/>
              </a:buClr>
              <a:buSzPct val="76000"/>
              <a:buFont typeface="Wingdings 2" pitchFamily="2" charset="2"/>
              <a:buChar char=""/>
              <a:defRPr sz="1600">
                <a:solidFill>
                  <a:schemeClr val="tx2"/>
                </a:solidFill>
                <a:latin typeface="Century Gothic" panose="020B0502020202020204" pitchFamily="34" charset="0"/>
              </a:defRPr>
            </a:lvl5pPr>
            <a:lvl6pPr marL="25146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6pPr>
            <a:lvl7pPr marL="29718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7pPr>
            <a:lvl8pPr marL="34290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8pPr>
            <a:lvl9pPr marL="38862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9pPr>
          </a:lstStyle>
          <a:p>
            <a:pPr algn="just" eaLnBrk="1" hangingPunct="1">
              <a:lnSpc>
                <a:spcPct val="90000"/>
              </a:lnSpc>
              <a:spcBef>
                <a:spcPct val="0"/>
              </a:spcBef>
              <a:buClr>
                <a:srgbClr val="00CC00"/>
              </a:buClr>
              <a:buSzTx/>
              <a:buFontTx/>
              <a:buNone/>
            </a:pPr>
            <a:r>
              <a:rPr lang="fr-FR" altLang="fr-FR" sz="1200">
                <a:solidFill>
                  <a:schemeClr val="tx1"/>
                </a:solidFill>
                <a:latin typeface="Arial" panose="020B0604020202020204" pitchFamily="34" charset="0"/>
              </a:rPr>
              <a:t>L'École Supérieure d'éducatrices et d'éducateurs de l'enfance (ESEDE-CFPS) de Genève, est une école professionnelle supérieure rattachée au Département de l'instruction publique, de la culture et du sport (DIP) via le Centre de formation professionnelle santé et social (CFPS).</a:t>
            </a:r>
          </a:p>
          <a:p>
            <a:pPr algn="just" eaLnBrk="1" hangingPunct="1">
              <a:lnSpc>
                <a:spcPct val="90000"/>
              </a:lnSpc>
              <a:spcBef>
                <a:spcPct val="0"/>
              </a:spcBef>
              <a:buClr>
                <a:srgbClr val="00CC00"/>
              </a:buClr>
              <a:buSzTx/>
              <a:buFontTx/>
              <a:buNone/>
            </a:pPr>
            <a:endParaRPr lang="fr-FR" altLang="fr-FR" sz="1200">
              <a:solidFill>
                <a:schemeClr val="tx1"/>
              </a:solidFill>
              <a:latin typeface="Arial" panose="020B0604020202020204" pitchFamily="34" charset="0"/>
            </a:endParaRPr>
          </a:p>
          <a:p>
            <a:pPr algn="just" eaLnBrk="1" hangingPunct="1">
              <a:lnSpc>
                <a:spcPct val="90000"/>
              </a:lnSpc>
              <a:spcBef>
                <a:spcPct val="0"/>
              </a:spcBef>
              <a:buClr>
                <a:srgbClr val="00CC00"/>
              </a:buClr>
              <a:buSzTx/>
              <a:buFontTx/>
              <a:buNone/>
            </a:pPr>
            <a:r>
              <a:rPr lang="fr-FR" altLang="fr-FR" sz="1200">
                <a:solidFill>
                  <a:schemeClr val="tx1"/>
                </a:solidFill>
                <a:latin typeface="Arial" panose="020B0604020202020204" pitchFamily="34" charset="0"/>
              </a:rPr>
              <a:t>Elle forme depuis 50 ans </a:t>
            </a:r>
            <a:r>
              <a:rPr lang="fr-FR" altLang="fr-FR" sz="1200" b="1">
                <a:solidFill>
                  <a:schemeClr val="tx1"/>
                </a:solidFill>
                <a:latin typeface="Arial" panose="020B0604020202020204" pitchFamily="34" charset="0"/>
              </a:rPr>
              <a:t>le personnel éducatif œuvrant au sein des institutions d'accueil socio-éducatif pour jeunes enfants confiés à la journée par leurs parents </a:t>
            </a:r>
            <a:r>
              <a:rPr lang="fr-FR" altLang="fr-FR" sz="1200">
                <a:solidFill>
                  <a:schemeClr val="tx1"/>
                </a:solidFill>
                <a:latin typeface="Arial" panose="020B0604020202020204" pitchFamily="34" charset="0"/>
              </a:rPr>
              <a:t>(espace de vie enfantine, crèches, garderies, jardins d'enfants, ateliers d'activités enfantines, maisons de l'enfance, etc.)</a:t>
            </a:r>
          </a:p>
        </p:txBody>
      </p:sp>
      <p:sp>
        <p:nvSpPr>
          <p:cNvPr id="10" name="TextBox 2">
            <a:extLst>
              <a:ext uri="{FF2B5EF4-FFF2-40B4-BE49-F238E27FC236}">
                <a16:creationId xmlns:a16="http://schemas.microsoft.com/office/drawing/2014/main" id="{3A51E5D4-0FCC-32D0-E87D-E9D35C0D1D42}"/>
              </a:ext>
            </a:extLst>
          </p:cNvPr>
          <p:cNvSpPr txBox="1">
            <a:spLocks noChangeArrowheads="1"/>
          </p:cNvSpPr>
          <p:nvPr/>
        </p:nvSpPr>
        <p:spPr bwMode="auto">
          <a:xfrm>
            <a:off x="726952" y="860811"/>
            <a:ext cx="11382854" cy="1200329"/>
          </a:xfrm>
          <a:prstGeom prst="rect">
            <a:avLst/>
          </a:prstGeom>
          <a:noFill/>
          <a:ln>
            <a:noFill/>
          </a:ln>
        </p:spPr>
        <p:txBody>
          <a:bodyPr wrap="square">
            <a:spAutoFit/>
          </a:bodyPr>
          <a:lstStyle>
            <a:lvl1pPr eaLnBrk="0" hangingPunct="0">
              <a:defRPr sz="3200">
                <a:solidFill>
                  <a:schemeClr val="tx1"/>
                </a:solidFill>
                <a:latin typeface="Arial" charset="0"/>
                <a:ea typeface="ＭＳ Ｐゴシック" charset="0"/>
                <a:cs typeface="ＭＳ Ｐゴシック" charset="0"/>
              </a:defRPr>
            </a:lvl1pPr>
            <a:lvl2pPr marL="742950" indent="-285750" eaLnBrk="0" hangingPunct="0">
              <a:defRPr sz="3200">
                <a:solidFill>
                  <a:schemeClr val="tx1"/>
                </a:solidFill>
                <a:latin typeface="Arial" charset="0"/>
                <a:ea typeface="ＭＳ Ｐゴシック" charset="0"/>
              </a:defRPr>
            </a:lvl2pPr>
            <a:lvl3pPr marL="1143000" indent="-228600" eaLnBrk="0" hangingPunct="0">
              <a:defRPr sz="3200">
                <a:solidFill>
                  <a:schemeClr val="tx1"/>
                </a:solidFill>
                <a:latin typeface="Arial" charset="0"/>
                <a:ea typeface="ＭＳ Ｐゴシック" charset="0"/>
              </a:defRPr>
            </a:lvl3pPr>
            <a:lvl4pPr marL="1600200" indent="-228600" eaLnBrk="0" hangingPunct="0">
              <a:defRPr sz="3200">
                <a:solidFill>
                  <a:schemeClr val="tx1"/>
                </a:solidFill>
                <a:latin typeface="Arial" charset="0"/>
                <a:ea typeface="ＭＳ Ｐゴシック" charset="0"/>
              </a:defRPr>
            </a:lvl4pPr>
            <a:lvl5pPr marL="2057400" indent="-228600" eaLnBrk="0" hangingPunct="0">
              <a:defRPr sz="3200">
                <a:solidFill>
                  <a:schemeClr val="tx1"/>
                </a:solidFill>
                <a:latin typeface="Arial" charset="0"/>
                <a:ea typeface="ＭＳ Ｐゴシック" charset="0"/>
              </a:defRPr>
            </a:lvl5pPr>
            <a:lvl6pPr marL="2514600" indent="-228600" eaLnBrk="0" fontAlgn="base" hangingPunct="0">
              <a:spcBef>
                <a:spcPct val="0"/>
              </a:spcBef>
              <a:spcAft>
                <a:spcPct val="0"/>
              </a:spcAft>
              <a:defRPr sz="3200">
                <a:solidFill>
                  <a:schemeClr val="tx1"/>
                </a:solidFill>
                <a:latin typeface="Arial" charset="0"/>
                <a:ea typeface="ＭＳ Ｐゴシック" charset="0"/>
              </a:defRPr>
            </a:lvl6pPr>
            <a:lvl7pPr marL="2971800" indent="-228600" eaLnBrk="0" fontAlgn="base" hangingPunct="0">
              <a:spcBef>
                <a:spcPct val="0"/>
              </a:spcBef>
              <a:spcAft>
                <a:spcPct val="0"/>
              </a:spcAft>
              <a:defRPr sz="3200">
                <a:solidFill>
                  <a:schemeClr val="tx1"/>
                </a:solidFill>
                <a:latin typeface="Arial" charset="0"/>
                <a:ea typeface="ＭＳ Ｐゴシック" charset="0"/>
              </a:defRPr>
            </a:lvl7pPr>
            <a:lvl8pPr marL="3429000" indent="-228600" eaLnBrk="0" fontAlgn="base" hangingPunct="0">
              <a:spcBef>
                <a:spcPct val="0"/>
              </a:spcBef>
              <a:spcAft>
                <a:spcPct val="0"/>
              </a:spcAft>
              <a:defRPr sz="3200">
                <a:solidFill>
                  <a:schemeClr val="tx1"/>
                </a:solidFill>
                <a:latin typeface="Arial" charset="0"/>
                <a:ea typeface="ＭＳ Ｐゴシック" charset="0"/>
              </a:defRPr>
            </a:lvl8pPr>
            <a:lvl9pPr marL="3886200" indent="-228600" eaLnBrk="0" fontAlgn="base" hangingPunct="0">
              <a:spcBef>
                <a:spcPct val="0"/>
              </a:spcBef>
              <a:spcAft>
                <a:spcPct val="0"/>
              </a:spcAft>
              <a:defRPr sz="3200">
                <a:solidFill>
                  <a:schemeClr val="tx1"/>
                </a:solidFill>
                <a:latin typeface="Arial" charset="0"/>
                <a:ea typeface="ＭＳ Ｐゴシック" charset="0"/>
              </a:defRPr>
            </a:lvl9pPr>
          </a:lstStyle>
          <a:p>
            <a:pPr eaLnBrk="1" hangingPunct="1">
              <a:defRPr/>
            </a:pPr>
            <a:r>
              <a:rPr lang="en-US" sz="3600" b="1" dirty="0">
                <a:ln w="12700">
                  <a:solidFill>
                    <a:schemeClr val="tx2">
                      <a:satMod val="155000"/>
                    </a:schemeClr>
                  </a:solidFill>
                  <a:prstDash val="solid"/>
                </a:ln>
                <a:solidFill>
                  <a:srgbClr val="00B050"/>
                </a:solidFill>
                <a:effectLst>
                  <a:outerShdw blurRad="41275" dist="20320" dir="1800000" algn="tl" rotWithShape="0">
                    <a:srgbClr val="000000">
                      <a:alpha val="40000"/>
                    </a:srgbClr>
                  </a:outerShdw>
                </a:effectLst>
              </a:rPr>
              <a:t>4. Les formations après le certificate de </a:t>
            </a:r>
            <a:r>
              <a:rPr lang="en-US" sz="3600" b="1" dirty="0" err="1">
                <a:ln w="12700">
                  <a:solidFill>
                    <a:schemeClr val="tx2">
                      <a:satMod val="155000"/>
                    </a:schemeClr>
                  </a:solidFill>
                  <a:prstDash val="solid"/>
                </a:ln>
                <a:solidFill>
                  <a:srgbClr val="00B050"/>
                </a:solidFill>
                <a:effectLst>
                  <a:outerShdw blurRad="41275" dist="20320" dir="1800000" algn="tl" rotWithShape="0">
                    <a:srgbClr val="000000">
                      <a:alpha val="40000"/>
                    </a:srgbClr>
                  </a:outerShdw>
                </a:effectLst>
              </a:rPr>
              <a:t>l'OSP</a:t>
            </a:r>
            <a:r>
              <a:rPr lang="en-US" sz="3600" b="1" dirty="0">
                <a:ln w="12700">
                  <a:solidFill>
                    <a:schemeClr val="tx2">
                      <a:satMod val="155000"/>
                    </a:schemeClr>
                  </a:solidFill>
                  <a:prstDash val="solid"/>
                </a:ln>
                <a:solidFill>
                  <a:srgbClr val="00B050"/>
                </a:solidFill>
                <a:effectLst>
                  <a:outerShdw blurRad="41275" dist="20320" dir="1800000" algn="tl" rotWithShape="0">
                    <a:srgbClr val="000000">
                      <a:alpha val="40000"/>
                    </a:srgbClr>
                  </a:outerShdw>
                </a:effectLst>
              </a:rPr>
              <a:t> </a:t>
            </a:r>
            <a:r>
              <a:rPr lang="en-US" sz="3600" b="1" dirty="0" err="1">
                <a:ln w="12700">
                  <a:solidFill>
                    <a:schemeClr val="tx2">
                      <a:satMod val="155000"/>
                    </a:schemeClr>
                  </a:solidFill>
                  <a:prstDash val="solid"/>
                </a:ln>
                <a:solidFill>
                  <a:srgbClr val="00B050"/>
                </a:solidFill>
                <a:effectLst>
                  <a:outerShdw blurRad="41275" dist="20320" dir="1800000" algn="tl" rotWithShape="0">
                    <a:srgbClr val="000000">
                      <a:alpha val="40000"/>
                    </a:srgbClr>
                  </a:outerShdw>
                </a:effectLst>
              </a:rPr>
              <a:t>Pédagogie</a:t>
            </a:r>
            <a:endParaRPr lang="en-US" sz="2800" b="1" dirty="0">
              <a:ln w="12700">
                <a:solidFill>
                  <a:schemeClr val="tx2">
                    <a:satMod val="155000"/>
                  </a:schemeClr>
                </a:solidFill>
                <a:prstDash val="solid"/>
              </a:ln>
              <a:solidFill>
                <a:schemeClr val="accent6"/>
              </a:solidFill>
              <a:effectLst>
                <a:outerShdw blurRad="41275" dist="20320" dir="1800000" algn="tl" rotWithShape="0">
                  <a:srgbClr val="000000">
                    <a:alpha val="40000"/>
                  </a:srgbClr>
                </a:outerShdw>
              </a:effectLst>
            </a:endParaRPr>
          </a:p>
        </p:txBody>
      </p:sp>
      <p:sp>
        <p:nvSpPr>
          <p:cNvPr id="4" name="Rectangle 3"/>
          <p:cNvSpPr/>
          <p:nvPr/>
        </p:nvSpPr>
        <p:spPr>
          <a:xfrm>
            <a:off x="3048000" y="2690336"/>
            <a:ext cx="6096000" cy="2062103"/>
          </a:xfrm>
          <a:prstGeom prst="rect">
            <a:avLst/>
          </a:prstGeom>
        </p:spPr>
        <p:txBody>
          <a:bodyPr>
            <a:spAutoFit/>
          </a:bodyPr>
          <a:lstStyle/>
          <a:p>
            <a:endParaRPr lang="fr-FR" sz="3200" b="1" dirty="0">
              <a:latin typeface="Arial" panose="020B0604020202020204" pitchFamily="34" charset="0"/>
              <a:cs typeface="Arial" panose="020B0604020202020204" pitchFamily="34" charset="0"/>
            </a:endParaRPr>
          </a:p>
          <a:p>
            <a:pPr marL="285750" indent="-285750">
              <a:buFont typeface="Wingdings" panose="05000000000000000000" pitchFamily="2" charset="2"/>
              <a:buChar char="§"/>
            </a:pPr>
            <a:endParaRPr lang="fr-FR" sz="3200" b="1" dirty="0">
              <a:latin typeface="Arial" panose="020B0604020202020204" pitchFamily="34" charset="0"/>
              <a:cs typeface="Arial" panose="020B0604020202020204" pitchFamily="34" charset="0"/>
            </a:endParaRPr>
          </a:p>
          <a:p>
            <a:pPr marL="285750" indent="-285750">
              <a:buFont typeface="Wingdings" panose="05000000000000000000" pitchFamily="2" charset="2"/>
              <a:buChar char="§"/>
            </a:pPr>
            <a:r>
              <a:rPr lang="fr-CH" sz="3200" b="1" dirty="0">
                <a:latin typeface="Arial" panose="020B0604020202020204" pitchFamily="34" charset="0"/>
                <a:cs typeface="Arial" panose="020B0604020202020204" pitchFamily="34" charset="0"/>
              </a:rPr>
              <a:t>OSP Pédagogie</a:t>
            </a:r>
          </a:p>
          <a:p>
            <a:endParaRPr lang="fr-FR" sz="3200" dirty="0"/>
          </a:p>
        </p:txBody>
      </p:sp>
      <p:sp>
        <p:nvSpPr>
          <p:cNvPr id="6" name="Espace réservé du numéro de diapositive 3"/>
          <p:cNvSpPr>
            <a:spLocks noGrp="1"/>
          </p:cNvSpPr>
          <p:nvPr>
            <p:ph type="sldNum" sz="quarter" idx="12"/>
          </p:nvPr>
        </p:nvSpPr>
        <p:spPr>
          <a:xfrm>
            <a:off x="9472736" y="6453386"/>
            <a:ext cx="1596292" cy="404614"/>
          </a:xfrm>
        </p:spPr>
        <p:txBody>
          <a:bodyPr/>
          <a:lstStyle/>
          <a:p>
            <a:fld id="{69E57DC2-970A-4B3E-BB1C-7A09969E49DF}" type="slidenum">
              <a:rPr lang="en-US" smtClean="0"/>
              <a:t>9</a:t>
            </a:fld>
            <a:endParaRPr lang="en-US" dirty="0"/>
          </a:p>
        </p:txBody>
      </p:sp>
    </p:spTree>
    <p:extLst>
      <p:ext uri="{BB962C8B-B14F-4D97-AF65-F5344CB8AC3E}">
        <p14:creationId xmlns:p14="http://schemas.microsoft.com/office/powerpoint/2010/main" val="33346417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4849" name="Group 33">
            <a:extLst>
              <a:ext uri="{FF2B5EF4-FFF2-40B4-BE49-F238E27FC236}">
                <a16:creationId xmlns:a16="http://schemas.microsoft.com/office/drawing/2014/main" id="{FC0AEFA1-7EDB-BF41-39AD-F12EDB3BA446}"/>
              </a:ext>
            </a:extLst>
          </p:cNvPr>
          <p:cNvGraphicFramePr>
            <a:graphicFrameLocks noGrp="1"/>
          </p:cNvGraphicFramePr>
          <p:nvPr>
            <p:ph type="tbl" idx="1"/>
            <p:extLst>
              <p:ext uri="{D42A27DB-BD31-4B8C-83A1-F6EECF244321}">
                <p14:modId xmlns:p14="http://schemas.microsoft.com/office/powerpoint/2010/main" val="1029962532"/>
              </p:ext>
            </p:extLst>
          </p:nvPr>
        </p:nvGraphicFramePr>
        <p:xfrm>
          <a:off x="687897" y="1557886"/>
          <a:ext cx="10541587" cy="4970380"/>
        </p:xfrm>
        <a:graphic>
          <a:graphicData uri="http://schemas.openxmlformats.org/drawingml/2006/table">
            <a:tbl>
              <a:tblPr/>
              <a:tblGrid>
                <a:gridCol w="2933526">
                  <a:extLst>
                    <a:ext uri="{9D8B030D-6E8A-4147-A177-3AD203B41FA5}">
                      <a16:colId xmlns:a16="http://schemas.microsoft.com/office/drawing/2014/main" val="20001"/>
                    </a:ext>
                  </a:extLst>
                </a:gridCol>
                <a:gridCol w="7608061">
                  <a:extLst>
                    <a:ext uri="{9D8B030D-6E8A-4147-A177-3AD203B41FA5}">
                      <a16:colId xmlns:a16="http://schemas.microsoft.com/office/drawing/2014/main" val="20002"/>
                    </a:ext>
                  </a:extLst>
                </a:gridCol>
              </a:tblGrid>
              <a:tr h="855194">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altLang="fr-FR" sz="1800" b="1" i="0" u="none" strike="noStrike" cap="none" normalizeH="0" baseline="0" dirty="0">
                          <a:ln>
                            <a:noFill/>
                          </a:ln>
                          <a:solidFill>
                            <a:schemeClr val="bg1"/>
                          </a:solidFill>
                          <a:effectLst/>
                          <a:latin typeface="Arial" panose="020B0604020202020204" pitchFamily="34" charset="0"/>
                          <a:ea typeface="ＭＳ Ｐゴシック" pitchFamily="34" charset="-128"/>
                          <a:cs typeface="Arial" panose="020B0604020202020204" pitchFamily="34" charset="0"/>
                        </a:rPr>
                        <a:t>Sans Maturité spécialisée exigée</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fr-FR" altLang="fr-FR" sz="1800" b="1" i="0" u="none" strike="noStrike" cap="none" normalizeH="0" baseline="0" dirty="0">
                        <a:ln>
                          <a:noFill/>
                        </a:ln>
                        <a:solidFill>
                          <a:schemeClr val="bg1"/>
                        </a:solidFill>
                        <a:effectLst/>
                        <a:latin typeface="Arial" panose="020B0604020202020204" pitchFamily="34" charset="0"/>
                        <a:ea typeface="ＭＳ Ｐゴシック" pitchFamily="34" charset="-128"/>
                        <a:cs typeface="Arial" panose="020B0604020202020204" pitchFamily="34" charset="0"/>
                      </a:endParaRPr>
                    </a:p>
                  </a:txBody>
                  <a:tcPr marL="91438" marR="91438" marT="45718" marB="4571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B05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altLang="fr-FR" sz="1800" b="1" i="0" u="none" strike="noStrike" cap="none" normalizeH="0" baseline="0" dirty="0">
                          <a:ln>
                            <a:noFill/>
                          </a:ln>
                          <a:solidFill>
                            <a:schemeClr val="bg1"/>
                          </a:solidFill>
                          <a:effectLst/>
                          <a:latin typeface="Arial" panose="020B0604020202020204" pitchFamily="34" charset="0"/>
                          <a:ea typeface="ＭＳ Ｐゴシック" pitchFamily="34" charset="-128"/>
                          <a:cs typeface="Arial" panose="020B0604020202020204" pitchFamily="34" charset="0"/>
                        </a:rPr>
                        <a:t>Avec Maturité spécialisée</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fr-FR" altLang="fr-FR" sz="1100" b="1" i="0" u="none" strike="noStrike" cap="none" normalizeH="0" baseline="0" dirty="0">
                        <a:ln>
                          <a:noFill/>
                        </a:ln>
                        <a:solidFill>
                          <a:schemeClr val="bg1"/>
                        </a:solidFill>
                        <a:effectLst/>
                        <a:latin typeface="Arial" panose="020B0604020202020204" pitchFamily="34" charset="0"/>
                        <a:ea typeface="ＭＳ Ｐゴシック" pitchFamily="34" charset="-128"/>
                        <a:cs typeface="Arial" panose="020B0604020202020204" pitchFamily="34" charset="0"/>
                      </a:endParaRPr>
                    </a:p>
                  </a:txBody>
                  <a:tcPr marL="91438" marR="91438" marT="45718" marB="45718"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00B050"/>
                    </a:solidFill>
                  </a:tcPr>
                </a:tc>
                <a:extLst>
                  <a:ext uri="{0D108BD9-81ED-4DB2-BD59-A6C34878D82A}">
                    <a16:rowId xmlns:a16="http://schemas.microsoft.com/office/drawing/2014/main" val="2799861426"/>
                  </a:ext>
                </a:extLst>
              </a:tr>
              <a:tr h="4055984">
                <a:tc>
                  <a:txBody>
                    <a:bodyPr/>
                    <a:lstStyle>
                      <a:lvl1pPr eaLnBrk="0" hangingPunct="0">
                        <a:spcBef>
                          <a:spcPct val="20000"/>
                        </a:spcBef>
                        <a:defRPr sz="2800">
                          <a:solidFill>
                            <a:schemeClr val="tx1"/>
                          </a:solidFill>
                          <a:latin typeface="Arial" pitchFamily="34" charset="0"/>
                          <a:ea typeface="ＭＳ Ｐゴシック" pitchFamily="34" charset="-128"/>
                        </a:defRPr>
                      </a:lvl1pPr>
                      <a:lvl2pPr marL="742950" indent="-285750" eaLnBrk="0" hangingPunct="0">
                        <a:spcBef>
                          <a:spcPct val="20000"/>
                        </a:spcBef>
                        <a:defRPr sz="2400">
                          <a:solidFill>
                            <a:schemeClr val="tx1"/>
                          </a:solidFill>
                          <a:latin typeface="Arial" pitchFamily="34" charset="0"/>
                          <a:ea typeface="ＭＳ Ｐゴシック" pitchFamily="34" charset="-128"/>
                        </a:defRPr>
                      </a:lvl2pPr>
                      <a:lvl3pPr marL="1143000" indent="-228600" eaLnBrk="0" hangingPunct="0">
                        <a:spcBef>
                          <a:spcPct val="20000"/>
                        </a:spcBef>
                        <a:defRPr sz="2000">
                          <a:solidFill>
                            <a:schemeClr val="tx1"/>
                          </a:solidFill>
                          <a:latin typeface="Arial" pitchFamily="34" charset="0"/>
                          <a:ea typeface="ＭＳ Ｐゴシック" pitchFamily="34" charset="-128"/>
                        </a:defRPr>
                      </a:lvl3pPr>
                      <a:lvl4pPr marL="1600200" indent="-228600" eaLnBrk="0" hangingPunct="0">
                        <a:spcBef>
                          <a:spcPct val="20000"/>
                        </a:spcBef>
                        <a:defRPr>
                          <a:solidFill>
                            <a:schemeClr val="tx1"/>
                          </a:solidFill>
                          <a:latin typeface="Arial" pitchFamily="34" charset="0"/>
                          <a:ea typeface="ＭＳ Ｐゴシック" pitchFamily="34" charset="-128"/>
                        </a:defRPr>
                      </a:lvl4pPr>
                      <a:lvl5pPr marL="2057400" indent="-228600" eaLnBrk="0" hangingPunct="0">
                        <a:spcBef>
                          <a:spcPct val="20000"/>
                        </a:spcBef>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defRPr>
                          <a:solidFill>
                            <a:schemeClr val="tx1"/>
                          </a:solidFill>
                          <a:latin typeface="Arial"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dirty="0">
                          <a:ln>
                            <a:noFill/>
                          </a:ln>
                          <a:solidFill>
                            <a:schemeClr val="tx1"/>
                          </a:solidFill>
                          <a:effectLst/>
                          <a:latin typeface="Arial" panose="020B0604020202020204" pitchFamily="34" charset="0"/>
                          <a:ea typeface="ＭＳ Ｐゴシック" pitchFamily="34" charset="-128"/>
                          <a:cs typeface="Arial" panose="020B0604020202020204" pitchFamily="34" charset="0"/>
                        </a:rPr>
                        <a:t>                               </a:t>
                      </a:r>
                    </a:p>
                    <a:p>
                      <a:pPr marL="0" marR="0" lvl="0" indent="0" algn="ctr" defTabSz="914400" rtl="0" eaLnBrk="1" fontAlgn="base" latinLnBrk="0" hangingPunct="1">
                        <a:lnSpc>
                          <a:spcPct val="88000"/>
                        </a:lnSpc>
                        <a:spcBef>
                          <a:spcPct val="0"/>
                        </a:spcBef>
                        <a:spcAft>
                          <a:spcPct val="0"/>
                        </a:spcAft>
                        <a:buClrTx/>
                        <a:buSzTx/>
                        <a:buFontTx/>
                        <a:buNone/>
                        <a:tabLst/>
                      </a:pPr>
                      <a:r>
                        <a:rPr kumimoji="0" lang="fr-FR" altLang="fr-FR" sz="1800" b="0" i="0" u="none" strike="noStrike" cap="none" normalizeH="0" baseline="0" dirty="0">
                          <a:ln>
                            <a:noFill/>
                          </a:ln>
                          <a:solidFill>
                            <a:schemeClr val="tx1"/>
                          </a:solidFill>
                          <a:effectLst/>
                          <a:latin typeface="Arial" panose="020B0604020202020204" pitchFamily="34" charset="0"/>
                          <a:ea typeface="ＭＳ Ｐゴシック" pitchFamily="34" charset="-128"/>
                          <a:cs typeface="Arial" panose="020B0604020202020204" pitchFamily="34" charset="0"/>
                        </a:rPr>
                        <a:t>    Formations dans le social - </a:t>
                      </a:r>
                      <a:r>
                        <a:rPr kumimoji="0" lang="fr-FR" altLang="fr-FR" sz="1800" b="1" i="0" u="none" strike="noStrike" cap="none" normalizeH="0" baseline="0" dirty="0">
                          <a:ln>
                            <a:noFill/>
                          </a:ln>
                          <a:solidFill>
                            <a:schemeClr val="tx1"/>
                          </a:solidFill>
                          <a:effectLst/>
                          <a:latin typeface="Arial" panose="020B0604020202020204" pitchFamily="34" charset="0"/>
                          <a:ea typeface="ＭＳ Ｐゴシック" pitchFamily="34" charset="-128"/>
                          <a:cs typeface="Arial" panose="020B0604020202020204" pitchFamily="34" charset="0"/>
                        </a:rPr>
                        <a:t>avec le certificat de l</a:t>
                      </a:r>
                      <a:r>
                        <a:rPr kumimoji="0" lang="fr-FR" altLang="en-US" sz="1800" b="1" i="0" u="none" strike="noStrike" cap="none" normalizeH="0" baseline="0" dirty="0">
                          <a:ln>
                            <a:noFill/>
                          </a:ln>
                          <a:solidFill>
                            <a:schemeClr val="tx1"/>
                          </a:solidFill>
                          <a:effectLst/>
                          <a:latin typeface="Arial" panose="020B0604020202020204" pitchFamily="34" charset="0"/>
                          <a:ea typeface="ＭＳ Ｐゴシック" pitchFamily="34" charset="-128"/>
                          <a:cs typeface="Arial" panose="020B0604020202020204" pitchFamily="34" charset="0"/>
                        </a:rPr>
                        <a:t>’</a:t>
                      </a:r>
                      <a:r>
                        <a:rPr kumimoji="0" lang="fr-FR" altLang="fr-FR" sz="1800" b="1" i="0" u="none" strike="noStrike" cap="none" normalizeH="0" baseline="0" dirty="0">
                          <a:ln>
                            <a:noFill/>
                          </a:ln>
                          <a:solidFill>
                            <a:schemeClr val="tx1"/>
                          </a:solidFill>
                          <a:effectLst/>
                          <a:latin typeface="Arial" panose="020B0604020202020204" pitchFamily="34" charset="0"/>
                          <a:ea typeface="ＭＳ Ｐゴシック" pitchFamily="34" charset="-128"/>
                          <a:cs typeface="Arial" panose="020B0604020202020204" pitchFamily="34" charset="0"/>
                        </a:rPr>
                        <a:t>OSP Pédagogie</a:t>
                      </a:r>
                    </a:p>
                    <a:p>
                      <a:pPr marL="0" marR="0" lvl="0" indent="0" algn="ctr" defTabSz="914400" rtl="0" eaLnBrk="1" fontAlgn="base" latinLnBrk="0" hangingPunct="1">
                        <a:lnSpc>
                          <a:spcPct val="88000"/>
                        </a:lnSpc>
                        <a:spcBef>
                          <a:spcPct val="0"/>
                        </a:spcBef>
                        <a:spcAft>
                          <a:spcPct val="0"/>
                        </a:spcAft>
                        <a:buClrTx/>
                        <a:buSzTx/>
                        <a:buFontTx/>
                        <a:buNone/>
                        <a:tabLst/>
                      </a:pPr>
                      <a:r>
                        <a:rPr kumimoji="0" lang="fr-FR" altLang="fr-FR" sz="1800" b="1" i="0" u="none" strike="noStrike" cap="none" normalizeH="0" baseline="0" dirty="0">
                          <a:ln>
                            <a:noFill/>
                          </a:ln>
                          <a:solidFill>
                            <a:schemeClr val="tx1"/>
                          </a:solidFill>
                          <a:effectLst/>
                          <a:latin typeface="Arial" panose="020B0604020202020204" pitchFamily="34" charset="0"/>
                          <a:ea typeface="ＭＳ Ｐゴシック" pitchFamily="34" charset="-128"/>
                          <a:cs typeface="Arial" panose="020B0604020202020204" pitchFamily="34" charset="0"/>
                        </a:rPr>
                        <a:t> </a:t>
                      </a:r>
                    </a:p>
                    <a:p>
                      <a:pPr marL="0" marR="0" lvl="0" indent="0" algn="ctr" defTabSz="914400" rtl="0" eaLnBrk="1" fontAlgn="base" latinLnBrk="0" hangingPunct="1">
                        <a:lnSpc>
                          <a:spcPct val="88000"/>
                        </a:lnSpc>
                        <a:spcBef>
                          <a:spcPct val="0"/>
                        </a:spcBef>
                        <a:spcAft>
                          <a:spcPct val="0"/>
                        </a:spcAft>
                        <a:buClrTx/>
                        <a:buSzTx/>
                        <a:buFontTx/>
                        <a:buNone/>
                        <a:tabLst/>
                      </a:pPr>
                      <a:r>
                        <a:rPr kumimoji="0" lang="fr-FR" altLang="fr-FR" sz="1800" b="1" i="0" u="none" strike="noStrike" cap="none" normalizeH="0" baseline="0" dirty="0">
                          <a:ln>
                            <a:noFill/>
                          </a:ln>
                          <a:solidFill>
                            <a:schemeClr val="tx1"/>
                          </a:solidFill>
                          <a:effectLst/>
                          <a:latin typeface="Arial" panose="020B0604020202020204" pitchFamily="34" charset="0"/>
                          <a:ea typeface="ＭＳ Ｐゴシック" pitchFamily="34" charset="-128"/>
                          <a:cs typeface="Arial" panose="020B0604020202020204" pitchFamily="34" charset="0"/>
                        </a:rPr>
                        <a:t>ES</a:t>
                      </a:r>
                      <a:r>
                        <a:rPr kumimoji="0" lang="fr-FR" altLang="fr-FR" sz="1800" b="0" i="0" u="none" strike="noStrike" cap="none" normalizeH="0" baseline="0" dirty="0">
                          <a:ln>
                            <a:noFill/>
                          </a:ln>
                          <a:solidFill>
                            <a:schemeClr val="tx1"/>
                          </a:solidFill>
                          <a:effectLst/>
                          <a:latin typeface="Arial" panose="020B0604020202020204" pitchFamily="34" charset="0"/>
                          <a:ea typeface="ＭＳ Ｐゴシック" pitchFamily="34" charset="-128"/>
                          <a:cs typeface="Arial" panose="020B0604020202020204" pitchFamily="34" charset="0"/>
                        </a:rPr>
                        <a:t> (Ecoles supérieures)</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fr-CH" altLang="fr-FR" sz="1800" b="1" i="0" u="none" strike="noStrike" cap="none" normalizeH="0" baseline="0" dirty="0">
                        <a:ln>
                          <a:noFill/>
                        </a:ln>
                        <a:solidFill>
                          <a:srgbClr val="008000"/>
                        </a:solidFill>
                        <a:effectLst/>
                        <a:latin typeface="Arial" panose="020B0604020202020204" pitchFamily="34" charset="0"/>
                        <a:ea typeface="ＭＳ Ｐゴシック" pitchFamily="34" charset="-128"/>
                        <a:cs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fr-CH" altLang="fr-FR" sz="1800" b="1" i="0" u="none" strike="noStrike" cap="none" normalizeH="0" baseline="0" dirty="0">
                        <a:ln>
                          <a:noFill/>
                        </a:ln>
                        <a:solidFill>
                          <a:srgbClr val="008000"/>
                        </a:solidFill>
                        <a:effectLst/>
                        <a:latin typeface="Arial" panose="020B0604020202020204" pitchFamily="34" charset="0"/>
                        <a:ea typeface="ＭＳ Ｐゴシック" pitchFamily="34" charset="-128"/>
                        <a:cs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altLang="fr-FR" sz="1400" b="0" i="1" u="none" strike="noStrike" cap="none" normalizeH="0" baseline="0" dirty="0">
                          <a:ln>
                            <a:noFill/>
                          </a:ln>
                          <a:solidFill>
                            <a:schemeClr val="tx1"/>
                          </a:solidFill>
                          <a:effectLst/>
                          <a:latin typeface="Arial" panose="020B0604020202020204" pitchFamily="34" charset="0"/>
                          <a:ea typeface="ＭＳ Ｐゴシック" pitchFamily="34" charset="-128"/>
                          <a:cs typeface="Arial" panose="020B0604020202020204" pitchFamily="34" charset="0"/>
                        </a:rPr>
                        <a:t>Pour devenir…</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CH" altLang="fr-FR" sz="1800" b="1" i="0" u="none" strike="noStrike" cap="none" normalizeH="0" baseline="0" dirty="0">
                        <a:ln>
                          <a:noFill/>
                        </a:ln>
                        <a:solidFill>
                          <a:srgbClr val="008000"/>
                        </a:solidFill>
                        <a:effectLst/>
                        <a:latin typeface="Arial" panose="020B0604020202020204" pitchFamily="34" charset="0"/>
                        <a:ea typeface="ＭＳ Ｐゴシック" pitchFamily="34" charset="-128"/>
                        <a:cs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fr-CH" altLang="fr-FR" sz="1800" b="1" i="0" u="none" strike="noStrike" cap="none" normalizeH="0" baseline="0" dirty="0">
                          <a:ln>
                            <a:noFill/>
                          </a:ln>
                          <a:solidFill>
                            <a:srgbClr val="00B050"/>
                          </a:solidFill>
                          <a:effectLst/>
                          <a:latin typeface="Arial" panose="020B0604020202020204" pitchFamily="34" charset="0"/>
                          <a:ea typeface="ＭＳ Ｐゴシック" pitchFamily="34" charset="-128"/>
                          <a:cs typeface="Arial" panose="020B0604020202020204" pitchFamily="34" charset="0"/>
                        </a:rPr>
                        <a:t>Educatrice ou Educateur du</a:t>
                      </a:r>
                      <a:br>
                        <a:rPr kumimoji="0" lang="fr-CH" altLang="fr-FR" sz="1800" b="1" i="0" u="none" strike="noStrike" cap="none" normalizeH="0" baseline="0" dirty="0">
                          <a:ln>
                            <a:noFill/>
                          </a:ln>
                          <a:solidFill>
                            <a:srgbClr val="00B050"/>
                          </a:solidFill>
                          <a:effectLst/>
                          <a:latin typeface="Arial" panose="020B0604020202020204" pitchFamily="34" charset="0"/>
                          <a:ea typeface="ＭＳ Ｐゴシック" pitchFamily="34" charset="-128"/>
                          <a:cs typeface="Arial" panose="020B0604020202020204" pitchFamily="34" charset="0"/>
                        </a:rPr>
                      </a:br>
                      <a:r>
                        <a:rPr kumimoji="0" lang="fr-CH" altLang="fr-FR" sz="1800" b="1" i="0" u="none" strike="noStrike" cap="none" normalizeH="0" baseline="0" dirty="0">
                          <a:ln>
                            <a:noFill/>
                          </a:ln>
                          <a:solidFill>
                            <a:srgbClr val="00B050"/>
                          </a:solidFill>
                          <a:effectLst/>
                          <a:latin typeface="Arial" panose="020B0604020202020204" pitchFamily="34" charset="0"/>
                          <a:ea typeface="ＭＳ Ｐゴシック" pitchFamily="34" charset="-128"/>
                          <a:cs typeface="Arial" panose="020B0604020202020204" pitchFamily="34" charset="0"/>
                        </a:rPr>
                        <a:t>jeune enfant</a:t>
                      </a:r>
                      <a:endParaRPr kumimoji="0" lang="fr-CH" altLang="fr-FR" sz="1800" b="0" i="0" u="none" strike="noStrike" cap="none" normalizeH="0" baseline="0" dirty="0">
                        <a:ln>
                          <a:noFill/>
                        </a:ln>
                        <a:solidFill>
                          <a:srgbClr val="00B050"/>
                        </a:solidFill>
                        <a:effectLst/>
                        <a:latin typeface="Arial" panose="020B0604020202020204" pitchFamily="34" charset="0"/>
                        <a:ea typeface="ＭＳ Ｐゴシック" pitchFamily="34" charset="-128"/>
                        <a:cs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fr-FR" altLang="fr-FR" sz="1800" b="0" i="0" u="none" strike="noStrike" cap="none" normalizeH="0" baseline="0" dirty="0">
                        <a:ln>
                          <a:noFill/>
                        </a:ln>
                        <a:solidFill>
                          <a:srgbClr val="00FF00"/>
                        </a:solidFill>
                        <a:effectLst/>
                        <a:latin typeface="Arial" panose="020B0604020202020204" pitchFamily="34" charset="0"/>
                        <a:ea typeface="ＭＳ Ｐゴシック" pitchFamily="34" charset="-128"/>
                        <a:cs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dirty="0">
                          <a:ln>
                            <a:noFill/>
                          </a:ln>
                          <a:solidFill>
                            <a:srgbClr val="990000"/>
                          </a:solidFill>
                          <a:effectLst/>
                          <a:latin typeface="Arial" panose="020B0604020202020204" pitchFamily="34" charset="0"/>
                          <a:ea typeface="ＭＳ Ｐゴシック" pitchFamily="34" charset="-128"/>
                          <a:cs typeface="Arial" panose="020B0604020202020204" pitchFamily="34" charset="0"/>
                        </a:rPr>
                        <a:t> </a:t>
                      </a:r>
                    </a:p>
                  </a:txBody>
                  <a:tcPr marL="91438" marR="91438"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eaLnBrk="0" hangingPunct="0">
                        <a:spcBef>
                          <a:spcPct val="20000"/>
                        </a:spcBef>
                        <a:defRPr sz="2800">
                          <a:solidFill>
                            <a:schemeClr val="tx1"/>
                          </a:solidFill>
                          <a:latin typeface="Arial" pitchFamily="34" charset="0"/>
                          <a:ea typeface="ＭＳ Ｐゴシック" pitchFamily="34" charset="-128"/>
                        </a:defRPr>
                      </a:lvl1pPr>
                      <a:lvl2pPr marL="742950" indent="-285750" eaLnBrk="0" hangingPunct="0">
                        <a:spcBef>
                          <a:spcPct val="20000"/>
                        </a:spcBef>
                        <a:defRPr sz="2400">
                          <a:solidFill>
                            <a:schemeClr val="tx1"/>
                          </a:solidFill>
                          <a:latin typeface="Arial" pitchFamily="34" charset="0"/>
                          <a:ea typeface="ＭＳ Ｐゴシック" pitchFamily="34" charset="-128"/>
                        </a:defRPr>
                      </a:lvl2pPr>
                      <a:lvl3pPr marL="1143000" indent="-228600" eaLnBrk="0" hangingPunct="0">
                        <a:spcBef>
                          <a:spcPct val="20000"/>
                        </a:spcBef>
                        <a:defRPr sz="2000">
                          <a:solidFill>
                            <a:schemeClr val="tx1"/>
                          </a:solidFill>
                          <a:latin typeface="Arial" pitchFamily="34" charset="0"/>
                          <a:ea typeface="ＭＳ Ｐゴシック" pitchFamily="34" charset="-128"/>
                        </a:defRPr>
                      </a:lvl3pPr>
                      <a:lvl4pPr marL="1600200" indent="-228600" eaLnBrk="0" hangingPunct="0">
                        <a:spcBef>
                          <a:spcPct val="20000"/>
                        </a:spcBef>
                        <a:defRPr>
                          <a:solidFill>
                            <a:schemeClr val="tx1"/>
                          </a:solidFill>
                          <a:latin typeface="Arial" pitchFamily="34" charset="0"/>
                          <a:ea typeface="ＭＳ Ｐゴシック" pitchFamily="34" charset="-128"/>
                        </a:defRPr>
                      </a:lvl4pPr>
                      <a:lvl5pPr marL="2057400" indent="-228600" eaLnBrk="0" hangingPunct="0">
                        <a:spcBef>
                          <a:spcPct val="20000"/>
                        </a:spcBef>
                        <a:defRPr>
                          <a:solidFill>
                            <a:schemeClr val="tx1"/>
                          </a:solidFill>
                          <a:latin typeface="Arial" pitchFamily="34" charset="0"/>
                          <a:ea typeface="ＭＳ Ｐゴシック" pitchFamily="34" charset="-128"/>
                        </a:defRPr>
                      </a:lvl5pPr>
                      <a:lvl6pPr marL="2514600" indent="-228600" eaLnBrk="0" fontAlgn="base" hangingPunct="0">
                        <a:spcBef>
                          <a:spcPct val="2000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2000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2000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20000"/>
                        </a:spcBef>
                        <a:spcAft>
                          <a:spcPct val="0"/>
                        </a:spcAft>
                        <a:defRPr>
                          <a:solidFill>
                            <a:schemeClr val="tx1"/>
                          </a:solidFill>
                          <a:latin typeface="Arial" pitchFamily="34" charset="0"/>
                          <a:ea typeface="ＭＳ Ｐゴシック"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100" b="0" i="0" u="none" strike="noStrike" cap="none" normalizeH="0" baseline="0" dirty="0">
                          <a:ln>
                            <a:noFill/>
                          </a:ln>
                          <a:solidFill>
                            <a:schemeClr val="tx1"/>
                          </a:solidFill>
                          <a:effectLst/>
                          <a:latin typeface="Arial" panose="020B0604020202020204" pitchFamily="34" charset="0"/>
                          <a:ea typeface="ＭＳ Ｐゴシック" pitchFamily="34" charset="-128"/>
                          <a:cs typeface="Arial" panose="020B0604020202020204" pitchFamily="34" charset="0"/>
                        </a:rPr>
                        <a:t>                        </a:t>
                      </a:r>
                    </a:p>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100" b="0" i="0" u="none" strike="noStrike" cap="none" normalizeH="0" baseline="0" dirty="0">
                          <a:ln>
                            <a:noFill/>
                          </a:ln>
                          <a:solidFill>
                            <a:schemeClr val="tx1"/>
                          </a:solidFill>
                          <a:effectLst/>
                          <a:latin typeface="Arial" panose="020B0604020202020204" pitchFamily="34" charset="0"/>
                          <a:ea typeface="ＭＳ Ｐゴシック" pitchFamily="34" charset="-128"/>
                          <a:cs typeface="Arial" panose="020B0604020202020204" pitchFamily="34" charset="0"/>
                        </a:rPr>
                        <a:t>                                </a:t>
                      </a:r>
                      <a:r>
                        <a:rPr kumimoji="0" lang="fr-FR" altLang="fr-FR" sz="1800" b="0" i="0" u="none" strike="noStrike" cap="none" normalizeH="0" baseline="0" dirty="0">
                          <a:ln>
                            <a:noFill/>
                          </a:ln>
                          <a:solidFill>
                            <a:schemeClr val="tx1"/>
                          </a:solidFill>
                          <a:effectLst/>
                          <a:latin typeface="Arial" panose="020B0604020202020204" pitchFamily="34" charset="0"/>
                          <a:ea typeface="ＭＳ Ｐゴシック" pitchFamily="34" charset="-128"/>
                          <a:cs typeface="Arial" panose="020B0604020202020204" pitchFamily="34" charset="0"/>
                        </a:rPr>
                        <a:t>Maturité spécialisée Pédagogie (</a:t>
                      </a:r>
                      <a:r>
                        <a:rPr kumimoji="0" lang="fr-FR" altLang="fr-FR" sz="1800" b="1" i="0" u="none" strike="noStrike" cap="none" normalizeH="0" baseline="0" dirty="0">
                          <a:ln>
                            <a:noFill/>
                          </a:ln>
                          <a:solidFill>
                            <a:schemeClr val="tx1"/>
                          </a:solidFill>
                          <a:effectLst/>
                          <a:latin typeface="Arial" panose="020B0604020202020204" pitchFamily="34" charset="0"/>
                          <a:ea typeface="ＭＳ Ｐゴシック" pitchFamily="34" charset="-128"/>
                          <a:cs typeface="Arial" panose="020B0604020202020204" pitchFamily="34" charset="0"/>
                        </a:rPr>
                        <a:t>MSPE</a:t>
                      </a:r>
                      <a:r>
                        <a:rPr kumimoji="0" lang="fr-FR" altLang="fr-FR" sz="1800" b="0" i="0" u="none" strike="noStrike" cap="none" normalizeH="0" baseline="0" dirty="0">
                          <a:ln>
                            <a:noFill/>
                          </a:ln>
                          <a:solidFill>
                            <a:schemeClr val="tx1"/>
                          </a:solidFill>
                          <a:effectLst/>
                          <a:latin typeface="Arial" panose="020B0604020202020204" pitchFamily="34" charset="0"/>
                          <a:ea typeface="ＭＳ Ｐゴシック" pitchFamily="34" charset="-128"/>
                          <a:cs typeface="Arial" panose="020B0604020202020204" pitchFamily="34" charset="0"/>
                        </a:rPr>
                        <a:t>)</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fr-FR" altLang="fr-FR" sz="1800" b="0" i="0" u="none" strike="noStrike" cap="none" normalizeH="0" baseline="0" dirty="0">
                        <a:ln>
                          <a:noFill/>
                        </a:ln>
                        <a:solidFill>
                          <a:schemeClr val="tx1"/>
                        </a:solidFill>
                        <a:effectLst/>
                        <a:latin typeface="Arial" panose="020B0604020202020204" pitchFamily="34" charset="0"/>
                        <a:ea typeface="ＭＳ Ｐゴシック" pitchFamily="34" charset="-128"/>
                        <a:cs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1" i="0" u="none" strike="noStrike" cap="none" normalizeH="0" baseline="0" dirty="0">
                          <a:ln>
                            <a:noFill/>
                          </a:ln>
                          <a:solidFill>
                            <a:schemeClr val="tx1"/>
                          </a:solidFill>
                          <a:effectLst/>
                          <a:latin typeface="Arial" panose="020B0604020202020204" pitchFamily="34" charset="0"/>
                          <a:ea typeface="ＭＳ Ｐゴシック" pitchFamily="34" charset="-128"/>
                          <a:cs typeface="Arial" panose="020B0604020202020204" pitchFamily="34" charset="0"/>
                        </a:rPr>
                        <a:t>                </a:t>
                      </a:r>
                    </a:p>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fr-FR" sz="1800" b="1" i="0" u="none" strike="noStrike" cap="none" normalizeH="0" baseline="0" dirty="0">
                          <a:ln>
                            <a:noFill/>
                          </a:ln>
                          <a:solidFill>
                            <a:schemeClr val="tx1"/>
                          </a:solidFill>
                          <a:effectLst/>
                          <a:latin typeface="Arial" panose="020B0604020202020204" pitchFamily="34" charset="0"/>
                          <a:ea typeface="ＭＳ Ｐゴシック" pitchFamily="34" charset="-128"/>
                          <a:cs typeface="Arial" panose="020B0604020202020204" pitchFamily="34" charset="0"/>
                        </a:rPr>
                        <a:t>            FAPSE</a:t>
                      </a:r>
                      <a:r>
                        <a:rPr kumimoji="0" lang="fr-FR" altLang="fr-FR" sz="1800" b="0" i="0" u="none" strike="noStrike" cap="none" normalizeH="0" baseline="0" dirty="0">
                          <a:ln>
                            <a:noFill/>
                          </a:ln>
                          <a:solidFill>
                            <a:schemeClr val="tx1"/>
                          </a:solidFill>
                          <a:effectLst/>
                          <a:latin typeface="Arial" panose="020B0604020202020204" pitchFamily="34" charset="0"/>
                          <a:ea typeface="ＭＳ Ｐゴシック" pitchFamily="34" charset="-128"/>
                          <a:cs typeface="Arial" panose="020B0604020202020204" pitchFamily="34" charset="0"/>
                        </a:rPr>
                        <a:t> (UNIGE) ou    </a:t>
                      </a:r>
                      <a:r>
                        <a:rPr kumimoji="0" lang="fr-FR" altLang="fr-FR" sz="1800" b="1" i="0" u="none" strike="noStrike" cap="none" normalizeH="0" baseline="0" dirty="0">
                          <a:ln>
                            <a:noFill/>
                          </a:ln>
                          <a:solidFill>
                            <a:schemeClr val="tx1"/>
                          </a:solidFill>
                          <a:effectLst/>
                          <a:latin typeface="Arial" panose="020B0604020202020204" pitchFamily="34" charset="0"/>
                          <a:ea typeface="ＭＳ Ｐゴシック" pitchFamily="34" charset="-128"/>
                          <a:cs typeface="Arial" panose="020B0604020202020204" pitchFamily="34" charset="0"/>
                        </a:rPr>
                        <a:t>HEP</a:t>
                      </a:r>
                      <a:r>
                        <a:rPr kumimoji="0" lang="fr-FR" altLang="fr-FR" sz="1800" b="0" i="0" u="none" strike="noStrike" cap="none" normalizeH="0" baseline="0" dirty="0">
                          <a:ln>
                            <a:noFill/>
                          </a:ln>
                          <a:solidFill>
                            <a:schemeClr val="tx1"/>
                          </a:solidFill>
                          <a:effectLst/>
                          <a:latin typeface="Arial" panose="020B0604020202020204" pitchFamily="34" charset="0"/>
                          <a:ea typeface="ＭＳ Ｐゴシック" pitchFamily="34" charset="-128"/>
                          <a:cs typeface="Arial" panose="020B0604020202020204" pitchFamily="34" charset="0"/>
                        </a:rPr>
                        <a:t> (Haute école pédagogique Romande) </a:t>
                      </a:r>
                    </a:p>
                    <a:p>
                      <a:pPr marL="0" marR="0" lvl="0" indent="0" algn="ctr" defTabSz="914400" rtl="0" eaLnBrk="1" fontAlgn="base" latinLnBrk="0" hangingPunct="1">
                        <a:lnSpc>
                          <a:spcPct val="100000"/>
                        </a:lnSpc>
                        <a:spcBef>
                          <a:spcPct val="0"/>
                        </a:spcBef>
                        <a:spcAft>
                          <a:spcPct val="0"/>
                        </a:spcAft>
                        <a:buClrTx/>
                        <a:buSzTx/>
                        <a:buFontTx/>
                        <a:buNone/>
                        <a:tabLst/>
                      </a:pPr>
                      <a:r>
                        <a:rPr kumimoji="0" lang="fr-FR" altLang="fr-FR" sz="1800" b="0" i="0" u="none" strike="noStrike" cap="none" normalizeH="0" baseline="0" dirty="0">
                          <a:ln>
                            <a:noFill/>
                          </a:ln>
                          <a:solidFill>
                            <a:schemeClr val="tx1"/>
                          </a:solidFill>
                          <a:effectLst/>
                          <a:latin typeface="Arial" panose="020B0604020202020204" pitchFamily="34" charset="0"/>
                          <a:ea typeface="ＭＳ Ｐゴシック" pitchFamily="34" charset="-128"/>
                          <a:cs typeface="Arial" panose="020B0604020202020204" pitchFamily="34" charset="0"/>
                        </a:rPr>
                        <a:t>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altLang="fr-FR" sz="1800" b="0" i="1" u="none" strike="noStrike" cap="none" normalizeH="0" baseline="0" dirty="0">
                        <a:ln>
                          <a:noFill/>
                        </a:ln>
                        <a:solidFill>
                          <a:schemeClr val="tx1"/>
                        </a:solidFill>
                        <a:effectLst/>
                        <a:latin typeface="Arial" panose="020B0604020202020204" pitchFamily="34" charset="0"/>
                        <a:ea typeface="ＭＳ Ｐゴシック" pitchFamily="34" charset="-128"/>
                        <a:cs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FR" altLang="fr-FR" sz="1400" b="0" i="1" u="none" strike="noStrike" cap="none" normalizeH="0" baseline="0" dirty="0">
                        <a:ln>
                          <a:noFill/>
                        </a:ln>
                        <a:solidFill>
                          <a:schemeClr val="tx1"/>
                        </a:solidFill>
                        <a:effectLst/>
                        <a:latin typeface="Arial" panose="020B0604020202020204" pitchFamily="34" charset="0"/>
                        <a:ea typeface="ＭＳ Ｐゴシック" pitchFamily="34" charset="-128"/>
                        <a:cs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altLang="fr-FR" sz="1400" b="0" i="1" u="none" strike="noStrike" cap="none" normalizeH="0" baseline="0" dirty="0">
                          <a:ln>
                            <a:noFill/>
                          </a:ln>
                          <a:solidFill>
                            <a:schemeClr val="tx1"/>
                          </a:solidFill>
                          <a:effectLst/>
                          <a:latin typeface="Arial" panose="020B0604020202020204" pitchFamily="34" charset="0"/>
                          <a:ea typeface="ＭＳ Ｐゴシック" pitchFamily="34" charset="-128"/>
                          <a:cs typeface="Arial" panose="020B0604020202020204" pitchFamily="34" charset="0"/>
                        </a:rPr>
                        <a:t>Pour devenir…</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fr-CH" altLang="fr-FR" sz="1400" b="0" i="0" u="none" strike="noStrike" cap="none" normalizeH="0" baseline="0" dirty="0">
                        <a:ln>
                          <a:noFill/>
                        </a:ln>
                        <a:solidFill>
                          <a:srgbClr val="008000"/>
                        </a:solidFill>
                        <a:effectLst/>
                        <a:latin typeface="Arial" panose="020B0604020202020204" pitchFamily="34" charset="0"/>
                        <a:ea typeface="ＭＳ Ｐゴシック" pitchFamily="34" charset="-128"/>
                        <a:cs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fr-CH" altLang="fr-FR" sz="1800" b="1" i="0" u="none" strike="noStrike" cap="none" normalizeH="0" baseline="0" dirty="0">
                          <a:ln>
                            <a:noFill/>
                          </a:ln>
                          <a:solidFill>
                            <a:srgbClr val="00B050"/>
                          </a:solidFill>
                          <a:effectLst/>
                          <a:latin typeface="Arial" panose="020B0604020202020204" pitchFamily="34" charset="0"/>
                          <a:ea typeface="ＭＳ Ｐゴシック" pitchFamily="34" charset="-128"/>
                          <a:cs typeface="Arial" panose="020B0604020202020204" pitchFamily="34" charset="0"/>
                        </a:rPr>
                        <a:t>Enseignante ou enseignant préscolaire et primaire</a:t>
                      </a:r>
                      <a:endParaRPr kumimoji="0" lang="fr-FR" altLang="fr-FR" sz="1800" b="1" i="0" u="none" strike="noStrike" cap="none" normalizeH="0" baseline="0" dirty="0">
                        <a:ln>
                          <a:noFill/>
                        </a:ln>
                        <a:solidFill>
                          <a:srgbClr val="00B050"/>
                        </a:solidFill>
                        <a:effectLst/>
                        <a:latin typeface="Arial" panose="020B0604020202020204" pitchFamily="34" charset="0"/>
                        <a:ea typeface="ＭＳ Ｐゴシック" pitchFamily="34" charset="-128"/>
                        <a:cs typeface="Arial" panose="020B0604020202020204" pitchFamily="34" charset="0"/>
                      </a:endParaRPr>
                    </a:p>
                  </a:txBody>
                  <a:tcPr marL="91438" marR="91438" marT="45718" marB="4571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sp>
        <p:nvSpPr>
          <p:cNvPr id="13327" name="Rectangle 7">
            <a:extLst>
              <a:ext uri="{FF2B5EF4-FFF2-40B4-BE49-F238E27FC236}">
                <a16:creationId xmlns:a16="http://schemas.microsoft.com/office/drawing/2014/main" id="{05DDE16D-47EC-6A5C-5424-C81C05F681A9}"/>
              </a:ext>
            </a:extLst>
          </p:cNvPr>
          <p:cNvSpPr>
            <a:spLocks noChangeArrowheads="1"/>
          </p:cNvSpPr>
          <p:nvPr/>
        </p:nvSpPr>
        <p:spPr bwMode="auto">
          <a:xfrm>
            <a:off x="12444413" y="3384551"/>
            <a:ext cx="2808287" cy="308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76000"/>
              <a:buFont typeface="Wingdings 2" pitchFamily="2" charset="2"/>
              <a:buChar char=""/>
              <a:defRPr sz="2400">
                <a:solidFill>
                  <a:schemeClr val="tx2"/>
                </a:solidFill>
                <a:latin typeface="Century Gothic" panose="020B0502020202020204" pitchFamily="34" charset="0"/>
              </a:defRPr>
            </a:lvl1pPr>
            <a:lvl2pPr marL="742950" indent="-285750">
              <a:spcBef>
                <a:spcPct val="20000"/>
              </a:spcBef>
              <a:buClr>
                <a:schemeClr val="accent1"/>
              </a:buClr>
              <a:buSzPct val="76000"/>
              <a:buFont typeface="Wingdings 2" pitchFamily="2" charset="2"/>
              <a:buChar char=""/>
              <a:defRPr sz="2200">
                <a:solidFill>
                  <a:schemeClr val="tx2"/>
                </a:solidFill>
                <a:latin typeface="Century Gothic" panose="020B0502020202020204" pitchFamily="34" charset="0"/>
              </a:defRPr>
            </a:lvl2pPr>
            <a:lvl3pPr marL="1143000" indent="-228600">
              <a:spcBef>
                <a:spcPct val="20000"/>
              </a:spcBef>
              <a:buClr>
                <a:schemeClr val="accent1"/>
              </a:buClr>
              <a:buSzPct val="76000"/>
              <a:buFont typeface="Wingdings 2" pitchFamily="2" charset="2"/>
              <a:buChar char=""/>
              <a:defRPr sz="2000">
                <a:solidFill>
                  <a:schemeClr val="tx2"/>
                </a:solidFill>
                <a:latin typeface="Century Gothic" panose="020B0502020202020204" pitchFamily="34" charset="0"/>
              </a:defRPr>
            </a:lvl3pPr>
            <a:lvl4pPr marL="1600200" indent="-228600">
              <a:spcBef>
                <a:spcPct val="20000"/>
              </a:spcBef>
              <a:buClr>
                <a:schemeClr val="accent1"/>
              </a:buClr>
              <a:buSzPct val="76000"/>
              <a:buFont typeface="Wingdings 2" pitchFamily="2" charset="2"/>
              <a:buChar char=""/>
              <a:defRPr>
                <a:solidFill>
                  <a:schemeClr val="tx2"/>
                </a:solidFill>
                <a:latin typeface="Century Gothic" panose="020B0502020202020204" pitchFamily="34" charset="0"/>
              </a:defRPr>
            </a:lvl4pPr>
            <a:lvl5pPr marL="2057400" indent="-228600">
              <a:spcBef>
                <a:spcPct val="20000"/>
              </a:spcBef>
              <a:buClr>
                <a:schemeClr val="accent1"/>
              </a:buClr>
              <a:buSzPct val="76000"/>
              <a:buFont typeface="Wingdings 2" pitchFamily="2" charset="2"/>
              <a:buChar char=""/>
              <a:defRPr sz="1600">
                <a:solidFill>
                  <a:schemeClr val="tx2"/>
                </a:solidFill>
                <a:latin typeface="Century Gothic" panose="020B0502020202020204" pitchFamily="34" charset="0"/>
              </a:defRPr>
            </a:lvl5pPr>
            <a:lvl6pPr marL="25146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6pPr>
            <a:lvl7pPr marL="29718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7pPr>
            <a:lvl8pPr marL="34290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8pPr>
            <a:lvl9pPr marL="38862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9pPr>
          </a:lstStyle>
          <a:p>
            <a:pPr algn="just" eaLnBrk="1" hangingPunct="1">
              <a:lnSpc>
                <a:spcPct val="90000"/>
              </a:lnSpc>
              <a:spcBef>
                <a:spcPct val="0"/>
              </a:spcBef>
              <a:buClr>
                <a:srgbClr val="00CC00"/>
              </a:buClr>
              <a:buSzTx/>
              <a:buFontTx/>
              <a:buNone/>
            </a:pPr>
            <a:r>
              <a:rPr lang="fr-FR" altLang="fr-FR" sz="1200">
                <a:solidFill>
                  <a:schemeClr val="tx1"/>
                </a:solidFill>
                <a:latin typeface="Arial" panose="020B0604020202020204" pitchFamily="34" charset="0"/>
              </a:rPr>
              <a:t>L'École Supérieure d'éducatrices et d'éducateurs de l'enfance (ESEDE-CFPS) de Genève, est une école professionnelle supérieure rattachée au Département de l'instruction publique, de la culture et du sport (DIP) via le Centre de formation professionnelle santé et social (CFPS).</a:t>
            </a:r>
          </a:p>
          <a:p>
            <a:pPr algn="just" eaLnBrk="1" hangingPunct="1">
              <a:lnSpc>
                <a:spcPct val="90000"/>
              </a:lnSpc>
              <a:spcBef>
                <a:spcPct val="0"/>
              </a:spcBef>
              <a:buClr>
                <a:srgbClr val="00CC00"/>
              </a:buClr>
              <a:buSzTx/>
              <a:buFontTx/>
              <a:buNone/>
            </a:pPr>
            <a:endParaRPr lang="fr-FR" altLang="fr-FR" sz="1200">
              <a:solidFill>
                <a:schemeClr val="tx1"/>
              </a:solidFill>
              <a:latin typeface="Arial" panose="020B0604020202020204" pitchFamily="34" charset="0"/>
            </a:endParaRPr>
          </a:p>
          <a:p>
            <a:pPr algn="just" eaLnBrk="1" hangingPunct="1">
              <a:lnSpc>
                <a:spcPct val="90000"/>
              </a:lnSpc>
              <a:spcBef>
                <a:spcPct val="0"/>
              </a:spcBef>
              <a:buClr>
                <a:srgbClr val="00CC00"/>
              </a:buClr>
              <a:buSzTx/>
              <a:buFontTx/>
              <a:buNone/>
            </a:pPr>
            <a:r>
              <a:rPr lang="fr-FR" altLang="fr-FR" sz="1200">
                <a:solidFill>
                  <a:schemeClr val="tx1"/>
                </a:solidFill>
                <a:latin typeface="Arial" panose="020B0604020202020204" pitchFamily="34" charset="0"/>
              </a:rPr>
              <a:t>Elle forme depuis 50 ans </a:t>
            </a:r>
            <a:r>
              <a:rPr lang="fr-FR" altLang="fr-FR" sz="1200" b="1">
                <a:solidFill>
                  <a:schemeClr val="tx1"/>
                </a:solidFill>
                <a:latin typeface="Arial" panose="020B0604020202020204" pitchFamily="34" charset="0"/>
              </a:rPr>
              <a:t>le personnel éducatif œuvrant au sein des institutions d'accueil socio-éducatif pour jeunes enfants confiés à la journée par leurs parents </a:t>
            </a:r>
            <a:r>
              <a:rPr lang="fr-FR" altLang="fr-FR" sz="1200">
                <a:solidFill>
                  <a:schemeClr val="tx1"/>
                </a:solidFill>
                <a:latin typeface="Arial" panose="020B0604020202020204" pitchFamily="34" charset="0"/>
              </a:rPr>
              <a:t>(espace de vie enfantine, crèches, garderies, jardins d'enfants, ateliers d'activités enfantines, maisons de l'enfance, etc.)</a:t>
            </a:r>
          </a:p>
        </p:txBody>
      </p:sp>
      <p:sp>
        <p:nvSpPr>
          <p:cNvPr id="2" name="Flèche vers le bas 1">
            <a:extLst>
              <a:ext uri="{FF2B5EF4-FFF2-40B4-BE49-F238E27FC236}">
                <a16:creationId xmlns:a16="http://schemas.microsoft.com/office/drawing/2014/main" id="{7CD4E943-16AB-33DC-CDB7-27E68CBDBE38}"/>
              </a:ext>
            </a:extLst>
          </p:cNvPr>
          <p:cNvSpPr/>
          <p:nvPr/>
        </p:nvSpPr>
        <p:spPr>
          <a:xfrm>
            <a:off x="8254929" y="3113088"/>
            <a:ext cx="287338" cy="31591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CH"/>
          </a:p>
        </p:txBody>
      </p:sp>
      <p:sp>
        <p:nvSpPr>
          <p:cNvPr id="8" name="Flèche vers le bas 7">
            <a:extLst>
              <a:ext uri="{FF2B5EF4-FFF2-40B4-BE49-F238E27FC236}">
                <a16:creationId xmlns:a16="http://schemas.microsoft.com/office/drawing/2014/main" id="{10AF059A-F275-6B97-3535-499E72D5B4AB}"/>
              </a:ext>
            </a:extLst>
          </p:cNvPr>
          <p:cNvSpPr/>
          <p:nvPr/>
        </p:nvSpPr>
        <p:spPr>
          <a:xfrm>
            <a:off x="6255854" y="3113087"/>
            <a:ext cx="288925" cy="31591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CH"/>
          </a:p>
        </p:txBody>
      </p:sp>
      <p:sp>
        <p:nvSpPr>
          <p:cNvPr id="10" name="TextBox 2">
            <a:extLst>
              <a:ext uri="{FF2B5EF4-FFF2-40B4-BE49-F238E27FC236}">
                <a16:creationId xmlns:a16="http://schemas.microsoft.com/office/drawing/2014/main" id="{3A51E5D4-0FCC-32D0-E87D-E9D35C0D1D42}"/>
              </a:ext>
            </a:extLst>
          </p:cNvPr>
          <p:cNvSpPr txBox="1">
            <a:spLocks noChangeArrowheads="1"/>
          </p:cNvSpPr>
          <p:nvPr/>
        </p:nvSpPr>
        <p:spPr bwMode="auto">
          <a:xfrm>
            <a:off x="687897" y="537859"/>
            <a:ext cx="11332865" cy="646331"/>
          </a:xfrm>
          <a:prstGeom prst="rect">
            <a:avLst/>
          </a:prstGeom>
          <a:noFill/>
          <a:ln>
            <a:noFill/>
          </a:ln>
        </p:spPr>
        <p:txBody>
          <a:bodyPr wrap="square">
            <a:spAutoFit/>
          </a:bodyPr>
          <a:lstStyle>
            <a:lvl1pPr eaLnBrk="0" hangingPunct="0">
              <a:defRPr sz="3200">
                <a:solidFill>
                  <a:schemeClr val="tx1"/>
                </a:solidFill>
                <a:latin typeface="Arial" charset="0"/>
                <a:ea typeface="ＭＳ Ｐゴシック" charset="0"/>
                <a:cs typeface="ＭＳ Ｐゴシック" charset="0"/>
              </a:defRPr>
            </a:lvl1pPr>
            <a:lvl2pPr marL="742950" indent="-285750" eaLnBrk="0" hangingPunct="0">
              <a:defRPr sz="3200">
                <a:solidFill>
                  <a:schemeClr val="tx1"/>
                </a:solidFill>
                <a:latin typeface="Arial" charset="0"/>
                <a:ea typeface="ＭＳ Ｐゴシック" charset="0"/>
              </a:defRPr>
            </a:lvl2pPr>
            <a:lvl3pPr marL="1143000" indent="-228600" eaLnBrk="0" hangingPunct="0">
              <a:defRPr sz="3200">
                <a:solidFill>
                  <a:schemeClr val="tx1"/>
                </a:solidFill>
                <a:latin typeface="Arial" charset="0"/>
                <a:ea typeface="ＭＳ Ｐゴシック" charset="0"/>
              </a:defRPr>
            </a:lvl3pPr>
            <a:lvl4pPr marL="1600200" indent="-228600" eaLnBrk="0" hangingPunct="0">
              <a:defRPr sz="3200">
                <a:solidFill>
                  <a:schemeClr val="tx1"/>
                </a:solidFill>
                <a:latin typeface="Arial" charset="0"/>
                <a:ea typeface="ＭＳ Ｐゴシック" charset="0"/>
              </a:defRPr>
            </a:lvl4pPr>
            <a:lvl5pPr marL="2057400" indent="-228600" eaLnBrk="0" hangingPunct="0">
              <a:defRPr sz="3200">
                <a:solidFill>
                  <a:schemeClr val="tx1"/>
                </a:solidFill>
                <a:latin typeface="Arial" charset="0"/>
                <a:ea typeface="ＭＳ Ｐゴシック" charset="0"/>
              </a:defRPr>
            </a:lvl5pPr>
            <a:lvl6pPr marL="2514600" indent="-228600" eaLnBrk="0" fontAlgn="base" hangingPunct="0">
              <a:spcBef>
                <a:spcPct val="0"/>
              </a:spcBef>
              <a:spcAft>
                <a:spcPct val="0"/>
              </a:spcAft>
              <a:defRPr sz="3200">
                <a:solidFill>
                  <a:schemeClr val="tx1"/>
                </a:solidFill>
                <a:latin typeface="Arial" charset="0"/>
                <a:ea typeface="ＭＳ Ｐゴシック" charset="0"/>
              </a:defRPr>
            </a:lvl6pPr>
            <a:lvl7pPr marL="2971800" indent="-228600" eaLnBrk="0" fontAlgn="base" hangingPunct="0">
              <a:spcBef>
                <a:spcPct val="0"/>
              </a:spcBef>
              <a:spcAft>
                <a:spcPct val="0"/>
              </a:spcAft>
              <a:defRPr sz="3200">
                <a:solidFill>
                  <a:schemeClr val="tx1"/>
                </a:solidFill>
                <a:latin typeface="Arial" charset="0"/>
                <a:ea typeface="ＭＳ Ｐゴシック" charset="0"/>
              </a:defRPr>
            </a:lvl7pPr>
            <a:lvl8pPr marL="3429000" indent="-228600" eaLnBrk="0" fontAlgn="base" hangingPunct="0">
              <a:spcBef>
                <a:spcPct val="0"/>
              </a:spcBef>
              <a:spcAft>
                <a:spcPct val="0"/>
              </a:spcAft>
              <a:defRPr sz="3200">
                <a:solidFill>
                  <a:schemeClr val="tx1"/>
                </a:solidFill>
                <a:latin typeface="Arial" charset="0"/>
                <a:ea typeface="ＭＳ Ｐゴシック" charset="0"/>
              </a:defRPr>
            </a:lvl8pPr>
            <a:lvl9pPr marL="3886200" indent="-228600" eaLnBrk="0" fontAlgn="base" hangingPunct="0">
              <a:spcBef>
                <a:spcPct val="0"/>
              </a:spcBef>
              <a:spcAft>
                <a:spcPct val="0"/>
              </a:spcAft>
              <a:defRPr sz="3200">
                <a:solidFill>
                  <a:schemeClr val="tx1"/>
                </a:solidFill>
                <a:latin typeface="Arial" charset="0"/>
                <a:ea typeface="ＭＳ Ｐゴシック" charset="0"/>
              </a:defRPr>
            </a:lvl9pPr>
          </a:lstStyle>
          <a:p>
            <a:pPr marL="571500" indent="-571500" eaLnBrk="1" hangingPunct="1">
              <a:buFont typeface="Wingdings" panose="05000000000000000000" pitchFamily="2" charset="2"/>
              <a:buChar char="§"/>
              <a:defRPr/>
            </a:pPr>
            <a:r>
              <a:rPr lang="en-US" sz="3600" b="1" dirty="0">
                <a:ln w="12700">
                  <a:solidFill>
                    <a:schemeClr val="tx2">
                      <a:satMod val="155000"/>
                    </a:schemeClr>
                  </a:solidFill>
                  <a:prstDash val="solid"/>
                </a:ln>
                <a:solidFill>
                  <a:srgbClr val="00B050"/>
                </a:solidFill>
                <a:effectLst>
                  <a:outerShdw blurRad="41275" dist="20320" dir="1800000" algn="tl" rotWithShape="0">
                    <a:srgbClr val="000000">
                      <a:alpha val="40000"/>
                    </a:srgbClr>
                  </a:outerShdw>
                </a:effectLst>
              </a:rPr>
              <a:t> L'OSP </a:t>
            </a:r>
            <a:r>
              <a:rPr lang="en-US" sz="3600" b="1" dirty="0" err="1">
                <a:ln w="12700">
                  <a:solidFill>
                    <a:schemeClr val="tx2">
                      <a:satMod val="155000"/>
                    </a:schemeClr>
                  </a:solidFill>
                  <a:prstDash val="solid"/>
                </a:ln>
                <a:solidFill>
                  <a:srgbClr val="00B050"/>
                </a:solidFill>
                <a:effectLst>
                  <a:outerShdw blurRad="41275" dist="20320" dir="1800000" algn="tl" rotWithShape="0">
                    <a:srgbClr val="000000">
                      <a:alpha val="40000"/>
                    </a:srgbClr>
                  </a:outerShdw>
                </a:effectLst>
              </a:rPr>
              <a:t>Pédagogie</a:t>
            </a:r>
            <a:r>
              <a:rPr lang="en-US" sz="3600" b="1" dirty="0">
                <a:ln w="12700">
                  <a:solidFill>
                    <a:schemeClr val="tx2">
                      <a:satMod val="155000"/>
                    </a:schemeClr>
                  </a:solidFill>
                  <a:prstDash val="solid"/>
                </a:ln>
                <a:solidFill>
                  <a:srgbClr val="00B050"/>
                </a:solidFill>
                <a:effectLst>
                  <a:outerShdw blurRad="41275" dist="20320" dir="1800000" algn="tl" rotWithShape="0">
                    <a:srgbClr val="000000">
                      <a:alpha val="40000"/>
                    </a:srgbClr>
                  </a:outerShdw>
                </a:effectLst>
              </a:rPr>
              <a:t> </a:t>
            </a:r>
            <a:r>
              <a:rPr lang="en-US" sz="2400" b="1" dirty="0">
                <a:ln w="12700">
                  <a:solidFill>
                    <a:schemeClr val="tx2">
                      <a:satMod val="155000"/>
                    </a:schemeClr>
                  </a:solidFill>
                  <a:prstDash val="solid"/>
                </a:ln>
                <a:effectLst>
                  <a:outerShdw blurRad="41275" dist="20320" dir="1800000" algn="tl" rotWithShape="0">
                    <a:srgbClr val="000000">
                      <a:alpha val="40000"/>
                    </a:srgbClr>
                  </a:outerShdw>
                </a:effectLst>
              </a:rPr>
              <a:t>                      (formations après le </a:t>
            </a:r>
            <a:r>
              <a:rPr lang="en-US" sz="2400" b="1" dirty="0" err="1">
                <a:ln w="12700">
                  <a:solidFill>
                    <a:schemeClr val="tx2">
                      <a:satMod val="155000"/>
                    </a:schemeClr>
                  </a:solidFill>
                  <a:prstDash val="solid"/>
                </a:ln>
                <a:effectLst>
                  <a:outerShdw blurRad="41275" dist="20320" dir="1800000" algn="tl" rotWithShape="0">
                    <a:srgbClr val="000000">
                      <a:alpha val="40000"/>
                    </a:srgbClr>
                  </a:outerShdw>
                </a:effectLst>
              </a:rPr>
              <a:t>certificat</a:t>
            </a:r>
            <a:r>
              <a:rPr lang="en-US" sz="2400" b="1" dirty="0">
                <a:ln w="12700">
                  <a:solidFill>
                    <a:schemeClr val="tx2">
                      <a:satMod val="155000"/>
                    </a:schemeClr>
                  </a:solidFill>
                  <a:prstDash val="solid"/>
                </a:ln>
                <a:effectLst>
                  <a:outerShdw blurRad="41275" dist="20320" dir="1800000" algn="tl" rotWithShape="0">
                    <a:srgbClr val="000000">
                      <a:alpha val="40000"/>
                    </a:srgbClr>
                  </a:outerShdw>
                </a:effectLst>
              </a:rPr>
              <a:t>)</a:t>
            </a:r>
            <a:r>
              <a:rPr lang="en-US" sz="2800" b="1" dirty="0">
                <a:ln w="12700">
                  <a:solidFill>
                    <a:schemeClr val="tx2">
                      <a:satMod val="155000"/>
                    </a:schemeClr>
                  </a:solidFill>
                  <a:prstDash val="solid"/>
                </a:ln>
                <a:solidFill>
                  <a:schemeClr val="accent6"/>
                </a:solidFill>
                <a:effectLst>
                  <a:outerShdw blurRad="41275" dist="20320" dir="1800000" algn="tl" rotWithShape="0">
                    <a:srgbClr val="000000">
                      <a:alpha val="40000"/>
                    </a:srgbClr>
                  </a:outerShdw>
                </a:effectLst>
              </a:rPr>
              <a:t> </a:t>
            </a:r>
          </a:p>
        </p:txBody>
      </p:sp>
      <p:sp>
        <p:nvSpPr>
          <p:cNvPr id="9" name="Espace réservé du numéro de diapositive 3"/>
          <p:cNvSpPr>
            <a:spLocks noGrp="1"/>
          </p:cNvSpPr>
          <p:nvPr>
            <p:ph type="sldNum" sz="quarter" idx="12"/>
          </p:nvPr>
        </p:nvSpPr>
        <p:spPr>
          <a:xfrm>
            <a:off x="9472736" y="6453386"/>
            <a:ext cx="1596292" cy="404614"/>
          </a:xfrm>
        </p:spPr>
        <p:txBody>
          <a:bodyPr/>
          <a:lstStyle/>
          <a:p>
            <a:fld id="{69E57DC2-970A-4B3E-BB1C-7A09969E49DF}" type="slidenum">
              <a:rPr lang="en-US" smtClean="0"/>
              <a:t>10</a:t>
            </a:fld>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4341" name="Picture 2" descr="Résultat de recherche d'images pour &quot;petits enfants&quot;">
            <a:extLst>
              <a:ext uri="{FF2B5EF4-FFF2-40B4-BE49-F238E27FC236}">
                <a16:creationId xmlns:a16="http://schemas.microsoft.com/office/drawing/2014/main" id="{7E87C1F3-FC43-D6D4-4E6A-5FCC92319ED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6859" t="8791" r="69453" b="19781"/>
          <a:stretch>
            <a:fillRect/>
          </a:stretch>
        </p:blipFill>
        <p:spPr bwMode="auto">
          <a:xfrm>
            <a:off x="11199812" y="0"/>
            <a:ext cx="99218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2" name="Rectangle 9">
            <a:extLst>
              <a:ext uri="{FF2B5EF4-FFF2-40B4-BE49-F238E27FC236}">
                <a16:creationId xmlns:a16="http://schemas.microsoft.com/office/drawing/2014/main" id="{15857BC4-2E21-1D26-C61F-F139C4F4549B}"/>
              </a:ext>
            </a:extLst>
          </p:cNvPr>
          <p:cNvSpPr>
            <a:spLocks noChangeArrowheads="1"/>
          </p:cNvSpPr>
          <p:nvPr/>
        </p:nvSpPr>
        <p:spPr bwMode="auto">
          <a:xfrm>
            <a:off x="620486" y="1903192"/>
            <a:ext cx="10579326" cy="477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1"/>
              </a:buClr>
              <a:buSzPct val="76000"/>
              <a:buFont typeface="Wingdings 2" pitchFamily="2" charset="2"/>
              <a:buChar char=""/>
              <a:defRPr sz="2400">
                <a:solidFill>
                  <a:schemeClr val="tx2"/>
                </a:solidFill>
                <a:latin typeface="Century Gothic" panose="020B0502020202020204" pitchFamily="34" charset="0"/>
              </a:defRPr>
            </a:lvl1pPr>
            <a:lvl2pPr>
              <a:spcBef>
                <a:spcPct val="20000"/>
              </a:spcBef>
              <a:buClr>
                <a:schemeClr val="accent1"/>
              </a:buClr>
              <a:buSzPct val="76000"/>
              <a:buFont typeface="Wingdings 2" pitchFamily="2" charset="2"/>
              <a:buChar char=""/>
              <a:defRPr sz="2200">
                <a:solidFill>
                  <a:schemeClr val="tx2"/>
                </a:solidFill>
                <a:latin typeface="Century Gothic" panose="020B0502020202020204" pitchFamily="34" charset="0"/>
              </a:defRPr>
            </a:lvl2pPr>
            <a:lvl3pPr marL="1143000" indent="-228600">
              <a:spcBef>
                <a:spcPct val="20000"/>
              </a:spcBef>
              <a:buClr>
                <a:schemeClr val="accent1"/>
              </a:buClr>
              <a:buSzPct val="76000"/>
              <a:buFont typeface="Wingdings 2" pitchFamily="2" charset="2"/>
              <a:buChar char=""/>
              <a:defRPr sz="2000">
                <a:solidFill>
                  <a:schemeClr val="tx2"/>
                </a:solidFill>
                <a:latin typeface="Century Gothic" panose="020B0502020202020204" pitchFamily="34" charset="0"/>
              </a:defRPr>
            </a:lvl3pPr>
            <a:lvl4pPr marL="1600200" indent="-228600">
              <a:spcBef>
                <a:spcPct val="20000"/>
              </a:spcBef>
              <a:buClr>
                <a:schemeClr val="accent1"/>
              </a:buClr>
              <a:buSzPct val="76000"/>
              <a:buFont typeface="Wingdings 2" pitchFamily="2" charset="2"/>
              <a:buChar char=""/>
              <a:defRPr>
                <a:solidFill>
                  <a:schemeClr val="tx2"/>
                </a:solidFill>
                <a:latin typeface="Century Gothic" panose="020B0502020202020204" pitchFamily="34" charset="0"/>
              </a:defRPr>
            </a:lvl4pPr>
            <a:lvl5pPr marL="2057400" indent="-228600">
              <a:spcBef>
                <a:spcPct val="20000"/>
              </a:spcBef>
              <a:buClr>
                <a:schemeClr val="accent1"/>
              </a:buClr>
              <a:buSzPct val="76000"/>
              <a:buFont typeface="Wingdings 2" pitchFamily="2" charset="2"/>
              <a:buChar char=""/>
              <a:defRPr sz="1600">
                <a:solidFill>
                  <a:schemeClr val="tx2"/>
                </a:solidFill>
                <a:latin typeface="Century Gothic" panose="020B0502020202020204" pitchFamily="34" charset="0"/>
              </a:defRPr>
            </a:lvl5pPr>
            <a:lvl6pPr marL="25146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6pPr>
            <a:lvl7pPr marL="29718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7pPr>
            <a:lvl8pPr marL="34290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8pPr>
            <a:lvl9pPr marL="38862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9pPr>
          </a:lstStyle>
          <a:p>
            <a:pPr eaLnBrk="1" hangingPunct="1">
              <a:spcBef>
                <a:spcPct val="0"/>
              </a:spcBef>
              <a:buClrTx/>
              <a:buSzTx/>
              <a:buFontTx/>
              <a:buNone/>
            </a:pPr>
            <a:r>
              <a:rPr lang="fr-CH" altLang="fr-FR" sz="1600" dirty="0">
                <a:solidFill>
                  <a:schemeClr val="tx1"/>
                </a:solidFill>
                <a:latin typeface="Arial" panose="020B0604020202020204" pitchFamily="34" charset="0"/>
              </a:rPr>
              <a:t>L'éducatrice ou l'éducateur de l'enfance ES est spécialisé dans l'accompagnement, dans le suivi et dans l'éducation des enfants, inséré dans la dynamique actuelle du champ socio-éducatif et pédagogique. </a:t>
            </a:r>
            <a:br>
              <a:rPr lang="fr-CH" altLang="fr-FR" sz="1600" dirty="0">
                <a:solidFill>
                  <a:schemeClr val="tx1"/>
                </a:solidFill>
                <a:latin typeface="Arial" panose="020B0604020202020204" pitchFamily="34" charset="0"/>
              </a:rPr>
            </a:br>
            <a:br>
              <a:rPr lang="fr-CH" altLang="fr-FR" sz="1600" dirty="0">
                <a:solidFill>
                  <a:schemeClr val="tx1"/>
                </a:solidFill>
                <a:latin typeface="Arial" panose="020B0604020202020204" pitchFamily="34" charset="0"/>
              </a:rPr>
            </a:br>
            <a:r>
              <a:rPr lang="fr-CH" altLang="fr-FR" sz="1600" dirty="0">
                <a:solidFill>
                  <a:schemeClr val="tx1"/>
                </a:solidFill>
                <a:latin typeface="Arial" panose="020B0604020202020204" pitchFamily="34" charset="0"/>
              </a:rPr>
              <a:t>Le travail se fait principalement dans des institutions de la petite enfance du canton de Genève :</a:t>
            </a:r>
          </a:p>
          <a:p>
            <a:pPr eaLnBrk="1" hangingPunct="1">
              <a:spcBef>
                <a:spcPct val="0"/>
              </a:spcBef>
              <a:buClrTx/>
              <a:buSzTx/>
              <a:buFontTx/>
              <a:buNone/>
            </a:pPr>
            <a:endParaRPr lang="fr-CH" altLang="fr-FR" sz="1600" dirty="0">
              <a:solidFill>
                <a:schemeClr val="tx1"/>
              </a:solidFill>
              <a:latin typeface="Arial" panose="020B0604020202020204" pitchFamily="34" charset="0"/>
            </a:endParaRPr>
          </a:p>
          <a:p>
            <a:pPr marL="742950" lvl="1" indent="-285750" eaLnBrk="1" hangingPunct="1">
              <a:spcBef>
                <a:spcPct val="0"/>
              </a:spcBef>
              <a:buClr>
                <a:srgbClr val="00B050"/>
              </a:buClr>
              <a:buSzTx/>
              <a:buFont typeface="Arial" panose="020B0604020202020204" pitchFamily="34" charset="0"/>
              <a:buChar char="•"/>
            </a:pPr>
            <a:r>
              <a:rPr lang="fr-CH" altLang="fr-FR" sz="1600" dirty="0">
                <a:solidFill>
                  <a:schemeClr val="tx1"/>
                </a:solidFill>
                <a:latin typeface="Arial" panose="020B0604020202020204" pitchFamily="34" charset="0"/>
              </a:rPr>
              <a:t>espace de vie enfantine, crèche, garderie, jardin d’enfants</a:t>
            </a:r>
          </a:p>
          <a:p>
            <a:pPr marL="742950" lvl="1" indent="-285750" eaLnBrk="1" hangingPunct="1">
              <a:spcBef>
                <a:spcPct val="0"/>
              </a:spcBef>
              <a:buClr>
                <a:srgbClr val="00B050"/>
              </a:buClr>
              <a:buSzTx/>
              <a:buFont typeface="Arial" panose="020B0604020202020204" pitchFamily="34" charset="0"/>
              <a:buChar char="•"/>
            </a:pPr>
            <a:r>
              <a:rPr lang="fr-CH" altLang="fr-FR" sz="1600" dirty="0">
                <a:solidFill>
                  <a:schemeClr val="tx1"/>
                </a:solidFill>
                <a:latin typeface="Arial" panose="020B0604020202020204" pitchFamily="34" charset="0"/>
              </a:rPr>
              <a:t>atelier d’activité enfantine, maison de l’enfance, etc.</a:t>
            </a:r>
          </a:p>
          <a:p>
            <a:pPr lvl="1">
              <a:spcBef>
                <a:spcPct val="0"/>
              </a:spcBef>
              <a:buClr>
                <a:srgbClr val="00B050"/>
              </a:buClr>
              <a:buSzTx/>
              <a:buNone/>
            </a:pPr>
            <a:endParaRPr lang="fr-CH" altLang="fr-FR" sz="1600" dirty="0">
              <a:solidFill>
                <a:schemeClr val="tx1"/>
              </a:solidFill>
              <a:latin typeface="Arial" panose="020B0604020202020204" pitchFamily="34" charset="0"/>
            </a:endParaRPr>
          </a:p>
          <a:p>
            <a:pPr lvl="1">
              <a:spcBef>
                <a:spcPct val="0"/>
              </a:spcBef>
              <a:buClr>
                <a:srgbClr val="00B050"/>
              </a:buClr>
              <a:buSzTx/>
              <a:buNone/>
            </a:pPr>
            <a:r>
              <a:rPr lang="fr-CH" altLang="fr-FR" sz="1600" dirty="0">
                <a:solidFill>
                  <a:schemeClr val="tx1"/>
                </a:solidFill>
                <a:latin typeface="Arial" panose="020B0604020202020204" pitchFamily="34" charset="0"/>
              </a:rPr>
              <a:t>L'éducateur ou l'éducatrice de l'enfance :</a:t>
            </a:r>
          </a:p>
          <a:p>
            <a:pPr marL="285750" indent="-285750" eaLnBrk="1" hangingPunct="1">
              <a:spcBef>
                <a:spcPct val="0"/>
              </a:spcBef>
              <a:buClr>
                <a:srgbClr val="00B050"/>
              </a:buClr>
              <a:buSzTx/>
              <a:buFont typeface="Arial" panose="020B0604020202020204" pitchFamily="34" charset="0"/>
              <a:buChar char="•"/>
            </a:pPr>
            <a:endParaRPr lang="fr-CH" altLang="fr-FR" sz="1600" dirty="0">
              <a:solidFill>
                <a:schemeClr val="tx1"/>
              </a:solidFill>
              <a:latin typeface="Arial" panose="020B0604020202020204" pitchFamily="34" charset="0"/>
            </a:endParaRPr>
          </a:p>
          <a:p>
            <a:pPr marL="742950" lvl="1" indent="-285750" eaLnBrk="1" hangingPunct="1">
              <a:spcBef>
                <a:spcPct val="0"/>
              </a:spcBef>
              <a:buClr>
                <a:srgbClr val="00B050"/>
              </a:buClr>
              <a:buSzTx/>
              <a:buFont typeface="Arial" panose="020B0604020202020204" pitchFamily="34" charset="0"/>
              <a:buChar char="•"/>
            </a:pPr>
            <a:r>
              <a:rPr lang="fr-CH" altLang="fr-FR" sz="1600" dirty="0">
                <a:solidFill>
                  <a:schemeClr val="tx1"/>
                </a:solidFill>
                <a:latin typeface="Arial" panose="020B0604020202020204" pitchFamily="34" charset="0"/>
              </a:rPr>
              <a:t>assure la gestion d'un groupe d'enfants au profit de chaque enfant</a:t>
            </a:r>
          </a:p>
          <a:p>
            <a:pPr marL="742950" lvl="1" indent="-285750" eaLnBrk="1" hangingPunct="1">
              <a:spcBef>
                <a:spcPct val="0"/>
              </a:spcBef>
              <a:buClr>
                <a:srgbClr val="00B050"/>
              </a:buClr>
              <a:buSzTx/>
              <a:buFont typeface="Arial" panose="020B0604020202020204" pitchFamily="34" charset="0"/>
              <a:buChar char="•"/>
            </a:pPr>
            <a:r>
              <a:rPr lang="fr-CH" altLang="fr-FR" sz="1600" dirty="0">
                <a:solidFill>
                  <a:schemeClr val="tx1"/>
                </a:solidFill>
                <a:latin typeface="Arial" panose="020B0604020202020204" pitchFamily="34" charset="0"/>
              </a:rPr>
              <a:t>est une ressource pour les familles</a:t>
            </a:r>
          </a:p>
          <a:p>
            <a:pPr marL="742950" lvl="1" indent="-285750" eaLnBrk="1" hangingPunct="1">
              <a:spcBef>
                <a:spcPct val="0"/>
              </a:spcBef>
              <a:buClr>
                <a:srgbClr val="00B050"/>
              </a:buClr>
              <a:buSzTx/>
              <a:buFont typeface="Arial" panose="020B0604020202020204" pitchFamily="34" charset="0"/>
              <a:buChar char="•"/>
            </a:pPr>
            <a:r>
              <a:rPr lang="fr-CH" altLang="fr-FR" sz="1600" dirty="0">
                <a:solidFill>
                  <a:schemeClr val="tx1"/>
                </a:solidFill>
                <a:latin typeface="Arial" panose="020B0604020202020204" pitchFamily="34" charset="0"/>
              </a:rPr>
              <a:t>coordonne et collabore avec une équipe de corps de métiers complémentaires</a:t>
            </a:r>
          </a:p>
          <a:p>
            <a:pPr marL="742950" lvl="1" indent="-285750" eaLnBrk="1" hangingPunct="1">
              <a:spcBef>
                <a:spcPct val="0"/>
              </a:spcBef>
              <a:buClr>
                <a:srgbClr val="00B050"/>
              </a:buClr>
              <a:buSzTx/>
              <a:buFont typeface="Arial" panose="020B0604020202020204" pitchFamily="34" charset="0"/>
              <a:buChar char="•"/>
            </a:pPr>
            <a:r>
              <a:rPr lang="fr-CH" altLang="fr-FR" sz="1600" dirty="0">
                <a:solidFill>
                  <a:schemeClr val="tx1"/>
                </a:solidFill>
                <a:latin typeface="Arial" panose="020B0604020202020204" pitchFamily="34" charset="0"/>
              </a:rPr>
              <a:t>sait mobiliser et interagir avec un réseau pluridisciplinaire</a:t>
            </a:r>
          </a:p>
          <a:p>
            <a:pPr marL="742950" lvl="1" indent="-285750" eaLnBrk="1" hangingPunct="1">
              <a:spcBef>
                <a:spcPct val="0"/>
              </a:spcBef>
              <a:buClr>
                <a:srgbClr val="00B050"/>
              </a:buClr>
              <a:buSzTx/>
              <a:buFont typeface="Arial" panose="020B0604020202020204" pitchFamily="34" charset="0"/>
              <a:buChar char="•"/>
            </a:pPr>
            <a:r>
              <a:rPr lang="fr-CH" altLang="fr-FR" sz="1600" dirty="0">
                <a:solidFill>
                  <a:schemeClr val="tx1"/>
                </a:solidFill>
                <a:latin typeface="Arial" panose="020B0604020202020204" pitchFamily="34" charset="0"/>
              </a:rPr>
              <a:t>organise et évalue le projet pédagogique institutionnel</a:t>
            </a:r>
          </a:p>
          <a:p>
            <a:pPr marL="742950" lvl="1" indent="-285750" eaLnBrk="1" hangingPunct="1">
              <a:spcBef>
                <a:spcPct val="0"/>
              </a:spcBef>
              <a:buClr>
                <a:srgbClr val="00B050"/>
              </a:buClr>
              <a:buSzTx/>
              <a:buFont typeface="Arial" panose="020B0604020202020204" pitchFamily="34" charset="0"/>
              <a:buChar char="•"/>
            </a:pPr>
            <a:r>
              <a:rPr lang="fr-CH" altLang="fr-FR" sz="1600" dirty="0">
                <a:solidFill>
                  <a:schemeClr val="tx1"/>
                </a:solidFill>
                <a:latin typeface="Arial" panose="020B0604020202020204" pitchFamily="34" charset="0"/>
              </a:rPr>
              <a:t>prend des décisions dans des situations complexes</a:t>
            </a:r>
          </a:p>
          <a:p>
            <a:pPr lvl="1" eaLnBrk="1" hangingPunct="1">
              <a:spcBef>
                <a:spcPct val="0"/>
              </a:spcBef>
              <a:buClr>
                <a:srgbClr val="00B050"/>
              </a:buClr>
              <a:buSzTx/>
              <a:buNone/>
            </a:pPr>
            <a:endParaRPr lang="fr-CH" altLang="fr-FR" sz="1600" dirty="0">
              <a:solidFill>
                <a:schemeClr val="tx1"/>
              </a:solidFill>
              <a:latin typeface="Arial" panose="020B0604020202020204" pitchFamily="34" charset="0"/>
            </a:endParaRPr>
          </a:p>
          <a:p>
            <a:pPr marL="742950" lvl="1" indent="-285750">
              <a:spcBef>
                <a:spcPct val="0"/>
              </a:spcBef>
              <a:buClr>
                <a:srgbClr val="00B050"/>
              </a:buClr>
              <a:buSzTx/>
              <a:buFont typeface="Arial" panose="020B0604020202020204" pitchFamily="34" charset="0"/>
              <a:buChar char="•"/>
            </a:pPr>
            <a:r>
              <a:rPr lang="fr-CH" altLang="fr-FR" sz="1600" b="1" dirty="0">
                <a:solidFill>
                  <a:schemeClr val="tx1"/>
                </a:solidFill>
                <a:latin typeface="Arial" panose="020B0604020202020204" pitchFamily="34" charset="0"/>
              </a:rPr>
              <a:t>Informations sur le site notamment pour la procédure d’admission:</a:t>
            </a:r>
            <a:r>
              <a:rPr lang="fr-CH" altLang="fr-FR" sz="1600" dirty="0">
                <a:solidFill>
                  <a:schemeClr val="tx1"/>
                </a:solidFill>
                <a:latin typeface="Arial" panose="020B0604020202020204" pitchFamily="34" charset="0"/>
              </a:rPr>
              <a:t> https://edu.ge.ch/secondaire2/esede/accueil</a:t>
            </a:r>
          </a:p>
        </p:txBody>
      </p:sp>
      <p:sp>
        <p:nvSpPr>
          <p:cNvPr id="9" name="TextBox 2">
            <a:extLst>
              <a:ext uri="{FF2B5EF4-FFF2-40B4-BE49-F238E27FC236}">
                <a16:creationId xmlns:a16="http://schemas.microsoft.com/office/drawing/2014/main" id="{3A51E5D4-0FCC-32D0-E87D-E9D35C0D1D42}"/>
              </a:ext>
            </a:extLst>
          </p:cNvPr>
          <p:cNvSpPr txBox="1">
            <a:spLocks noChangeArrowheads="1"/>
          </p:cNvSpPr>
          <p:nvPr/>
        </p:nvSpPr>
        <p:spPr bwMode="auto">
          <a:xfrm>
            <a:off x="990351" y="466142"/>
            <a:ext cx="10705555" cy="1200329"/>
          </a:xfrm>
          <a:prstGeom prst="rect">
            <a:avLst/>
          </a:prstGeom>
          <a:noFill/>
          <a:ln>
            <a:noFill/>
          </a:ln>
        </p:spPr>
        <p:txBody>
          <a:bodyPr wrap="square">
            <a:spAutoFit/>
          </a:bodyPr>
          <a:lstStyle>
            <a:lvl1pPr eaLnBrk="0" hangingPunct="0">
              <a:defRPr sz="3200">
                <a:solidFill>
                  <a:schemeClr val="tx1"/>
                </a:solidFill>
                <a:latin typeface="Arial" charset="0"/>
                <a:ea typeface="ＭＳ Ｐゴシック" charset="0"/>
                <a:cs typeface="ＭＳ Ｐゴシック" charset="0"/>
              </a:defRPr>
            </a:lvl1pPr>
            <a:lvl2pPr marL="742950" indent="-285750" eaLnBrk="0" hangingPunct="0">
              <a:defRPr sz="3200">
                <a:solidFill>
                  <a:schemeClr val="tx1"/>
                </a:solidFill>
                <a:latin typeface="Arial" charset="0"/>
                <a:ea typeface="ＭＳ Ｐゴシック" charset="0"/>
              </a:defRPr>
            </a:lvl2pPr>
            <a:lvl3pPr marL="1143000" indent="-228600" eaLnBrk="0" hangingPunct="0">
              <a:defRPr sz="3200">
                <a:solidFill>
                  <a:schemeClr val="tx1"/>
                </a:solidFill>
                <a:latin typeface="Arial" charset="0"/>
                <a:ea typeface="ＭＳ Ｐゴシック" charset="0"/>
              </a:defRPr>
            </a:lvl3pPr>
            <a:lvl4pPr marL="1600200" indent="-228600" eaLnBrk="0" hangingPunct="0">
              <a:defRPr sz="3200">
                <a:solidFill>
                  <a:schemeClr val="tx1"/>
                </a:solidFill>
                <a:latin typeface="Arial" charset="0"/>
                <a:ea typeface="ＭＳ Ｐゴシック" charset="0"/>
              </a:defRPr>
            </a:lvl4pPr>
            <a:lvl5pPr marL="2057400" indent="-228600" eaLnBrk="0" hangingPunct="0">
              <a:defRPr sz="3200">
                <a:solidFill>
                  <a:schemeClr val="tx1"/>
                </a:solidFill>
                <a:latin typeface="Arial" charset="0"/>
                <a:ea typeface="ＭＳ Ｐゴシック" charset="0"/>
              </a:defRPr>
            </a:lvl5pPr>
            <a:lvl6pPr marL="2514600" indent="-228600" eaLnBrk="0" fontAlgn="base" hangingPunct="0">
              <a:spcBef>
                <a:spcPct val="0"/>
              </a:spcBef>
              <a:spcAft>
                <a:spcPct val="0"/>
              </a:spcAft>
              <a:defRPr sz="3200">
                <a:solidFill>
                  <a:schemeClr val="tx1"/>
                </a:solidFill>
                <a:latin typeface="Arial" charset="0"/>
                <a:ea typeface="ＭＳ Ｐゴシック" charset="0"/>
              </a:defRPr>
            </a:lvl6pPr>
            <a:lvl7pPr marL="2971800" indent="-228600" eaLnBrk="0" fontAlgn="base" hangingPunct="0">
              <a:spcBef>
                <a:spcPct val="0"/>
              </a:spcBef>
              <a:spcAft>
                <a:spcPct val="0"/>
              </a:spcAft>
              <a:defRPr sz="3200">
                <a:solidFill>
                  <a:schemeClr val="tx1"/>
                </a:solidFill>
                <a:latin typeface="Arial" charset="0"/>
                <a:ea typeface="ＭＳ Ｐゴシック" charset="0"/>
              </a:defRPr>
            </a:lvl7pPr>
            <a:lvl8pPr marL="3429000" indent="-228600" eaLnBrk="0" fontAlgn="base" hangingPunct="0">
              <a:spcBef>
                <a:spcPct val="0"/>
              </a:spcBef>
              <a:spcAft>
                <a:spcPct val="0"/>
              </a:spcAft>
              <a:defRPr sz="3200">
                <a:solidFill>
                  <a:schemeClr val="tx1"/>
                </a:solidFill>
                <a:latin typeface="Arial" charset="0"/>
                <a:ea typeface="ＭＳ Ｐゴシック" charset="0"/>
              </a:defRPr>
            </a:lvl8pPr>
            <a:lvl9pPr marL="3886200" indent="-228600" eaLnBrk="0" fontAlgn="base" hangingPunct="0">
              <a:spcBef>
                <a:spcPct val="0"/>
              </a:spcBef>
              <a:spcAft>
                <a:spcPct val="0"/>
              </a:spcAft>
              <a:defRPr sz="3200">
                <a:solidFill>
                  <a:schemeClr val="tx1"/>
                </a:solidFill>
                <a:latin typeface="Arial" charset="0"/>
                <a:ea typeface="ＭＳ Ｐゴシック" charset="0"/>
              </a:defRPr>
            </a:lvl9pPr>
          </a:lstStyle>
          <a:p>
            <a:pPr eaLnBrk="1" hangingPunct="1">
              <a:defRPr/>
            </a:pPr>
            <a:r>
              <a:rPr lang="en-US" sz="3600" b="1" dirty="0">
                <a:ln w="12700">
                  <a:solidFill>
                    <a:schemeClr val="tx2">
                      <a:satMod val="155000"/>
                    </a:schemeClr>
                  </a:solidFill>
                  <a:prstDash val="solid"/>
                </a:ln>
                <a:solidFill>
                  <a:srgbClr val="00B050"/>
                </a:solidFill>
                <a:effectLst>
                  <a:outerShdw blurRad="41275" dist="20320" dir="1800000" algn="tl" rotWithShape="0">
                    <a:srgbClr val="000000">
                      <a:alpha val="40000"/>
                    </a:srgbClr>
                  </a:outerShdw>
                </a:effectLst>
              </a:rPr>
              <a:t>5. La formation ES (</a:t>
            </a:r>
            <a:r>
              <a:rPr lang="en-US" sz="3600" b="1" dirty="0" err="1">
                <a:ln w="12700">
                  <a:solidFill>
                    <a:schemeClr val="tx2">
                      <a:satMod val="155000"/>
                    </a:schemeClr>
                  </a:solidFill>
                  <a:prstDash val="solid"/>
                </a:ln>
                <a:solidFill>
                  <a:srgbClr val="00B050"/>
                </a:solidFill>
                <a:effectLst>
                  <a:outerShdw blurRad="41275" dist="20320" dir="1800000" algn="tl" rotWithShape="0">
                    <a:srgbClr val="000000">
                      <a:alpha val="40000"/>
                    </a:srgbClr>
                  </a:outerShdw>
                </a:effectLst>
              </a:rPr>
              <a:t>en</a:t>
            </a:r>
            <a:r>
              <a:rPr lang="en-US" sz="3600" b="1" dirty="0">
                <a:ln w="12700">
                  <a:solidFill>
                    <a:schemeClr val="tx2">
                      <a:satMod val="155000"/>
                    </a:schemeClr>
                  </a:solidFill>
                  <a:prstDash val="solid"/>
                </a:ln>
                <a:solidFill>
                  <a:srgbClr val="00B050"/>
                </a:solidFill>
                <a:effectLst>
                  <a:outerShdw blurRad="41275" dist="20320" dir="1800000" algn="tl" rotWithShape="0">
                    <a:srgbClr val="000000">
                      <a:alpha val="40000"/>
                    </a:srgbClr>
                  </a:outerShdw>
                </a:effectLst>
              </a:rPr>
              <a:t> école supérieure) </a:t>
            </a:r>
            <a:r>
              <a:rPr lang="en-US" sz="3600" b="1" dirty="0" err="1">
                <a:ln w="12700">
                  <a:solidFill>
                    <a:schemeClr val="tx2">
                      <a:satMod val="155000"/>
                    </a:schemeClr>
                  </a:solidFill>
                  <a:prstDash val="solid"/>
                </a:ln>
                <a:solidFill>
                  <a:srgbClr val="00B050"/>
                </a:solidFill>
                <a:effectLst>
                  <a:outerShdw blurRad="41275" dist="20320" dir="1800000" algn="tl" rotWithShape="0">
                    <a:srgbClr val="000000">
                      <a:alpha val="40000"/>
                    </a:srgbClr>
                  </a:outerShdw>
                </a:effectLst>
              </a:rPr>
              <a:t>d'éducatrice</a:t>
            </a:r>
            <a:r>
              <a:rPr lang="en-US" sz="3600" b="1" dirty="0">
                <a:ln w="12700">
                  <a:solidFill>
                    <a:schemeClr val="tx2">
                      <a:satMod val="155000"/>
                    </a:schemeClr>
                  </a:solidFill>
                  <a:prstDash val="solid"/>
                </a:ln>
                <a:solidFill>
                  <a:srgbClr val="00B050"/>
                </a:solidFill>
                <a:effectLst>
                  <a:outerShdw blurRad="41275" dist="20320" dir="1800000" algn="tl" rotWithShape="0">
                    <a:srgbClr val="000000">
                      <a:alpha val="40000"/>
                    </a:srgbClr>
                  </a:outerShdw>
                </a:effectLst>
              </a:rPr>
              <a:t> </a:t>
            </a:r>
            <a:r>
              <a:rPr lang="en-US" sz="3600" b="1" dirty="0" err="1">
                <a:ln w="12700">
                  <a:solidFill>
                    <a:schemeClr val="tx2">
                      <a:satMod val="155000"/>
                    </a:schemeClr>
                  </a:solidFill>
                  <a:prstDash val="solid"/>
                </a:ln>
                <a:solidFill>
                  <a:srgbClr val="00B050"/>
                </a:solidFill>
                <a:effectLst>
                  <a:outerShdw blurRad="41275" dist="20320" dir="1800000" algn="tl" rotWithShape="0">
                    <a:srgbClr val="000000">
                      <a:alpha val="40000"/>
                    </a:srgbClr>
                  </a:outerShdw>
                </a:effectLst>
              </a:rPr>
              <a:t>ou</a:t>
            </a:r>
            <a:r>
              <a:rPr lang="en-US" sz="3600" b="1" dirty="0">
                <a:ln w="12700">
                  <a:solidFill>
                    <a:schemeClr val="tx2">
                      <a:satMod val="155000"/>
                    </a:schemeClr>
                  </a:solidFill>
                  <a:prstDash val="solid"/>
                </a:ln>
                <a:solidFill>
                  <a:srgbClr val="00B050"/>
                </a:solidFill>
                <a:effectLst>
                  <a:outerShdw blurRad="41275" dist="20320" dir="1800000" algn="tl" rotWithShape="0">
                    <a:srgbClr val="000000">
                      <a:alpha val="40000"/>
                    </a:srgbClr>
                  </a:outerShdw>
                </a:effectLst>
              </a:rPr>
              <a:t> </a:t>
            </a:r>
            <a:r>
              <a:rPr lang="en-US" sz="3600" b="1" dirty="0" err="1">
                <a:ln w="12700">
                  <a:solidFill>
                    <a:schemeClr val="tx2">
                      <a:satMod val="155000"/>
                    </a:schemeClr>
                  </a:solidFill>
                  <a:prstDash val="solid"/>
                </a:ln>
                <a:solidFill>
                  <a:srgbClr val="00B050"/>
                </a:solidFill>
                <a:effectLst>
                  <a:outerShdw blurRad="41275" dist="20320" dir="1800000" algn="tl" rotWithShape="0">
                    <a:srgbClr val="000000">
                      <a:alpha val="40000"/>
                    </a:srgbClr>
                  </a:outerShdw>
                </a:effectLst>
              </a:rPr>
              <a:t>d'éducateur</a:t>
            </a:r>
            <a:r>
              <a:rPr lang="en-US" sz="3600" b="1" dirty="0">
                <a:ln w="12700">
                  <a:solidFill>
                    <a:schemeClr val="tx2">
                      <a:satMod val="155000"/>
                    </a:schemeClr>
                  </a:solidFill>
                  <a:prstDash val="solid"/>
                </a:ln>
                <a:solidFill>
                  <a:srgbClr val="00B050"/>
                </a:solidFill>
                <a:effectLst>
                  <a:outerShdw blurRad="41275" dist="20320" dir="1800000" algn="tl" rotWithShape="0">
                    <a:srgbClr val="000000">
                      <a:alpha val="40000"/>
                    </a:srgbClr>
                  </a:outerShdw>
                </a:effectLst>
              </a:rPr>
              <a:t> de </a:t>
            </a:r>
            <a:r>
              <a:rPr lang="en-US" sz="3600" b="1" dirty="0" err="1">
                <a:ln w="12700">
                  <a:solidFill>
                    <a:schemeClr val="tx2">
                      <a:satMod val="155000"/>
                    </a:schemeClr>
                  </a:solidFill>
                  <a:prstDash val="solid"/>
                </a:ln>
                <a:solidFill>
                  <a:srgbClr val="00B050"/>
                </a:solidFill>
                <a:effectLst>
                  <a:outerShdw blurRad="41275" dist="20320" dir="1800000" algn="tl" rotWithShape="0">
                    <a:srgbClr val="000000">
                      <a:alpha val="40000"/>
                    </a:srgbClr>
                  </a:outerShdw>
                </a:effectLst>
              </a:rPr>
              <a:t>l'enfance</a:t>
            </a:r>
            <a:endParaRPr lang="en-US" sz="3600" b="1" dirty="0">
              <a:ln w="12700">
                <a:solidFill>
                  <a:schemeClr val="tx2">
                    <a:satMod val="155000"/>
                  </a:schemeClr>
                </a:solidFill>
                <a:prstDash val="solid"/>
              </a:ln>
              <a:solidFill>
                <a:srgbClr val="92D050"/>
              </a:solidFill>
              <a:effectLst>
                <a:outerShdw blurRad="41275" dist="20320" dir="1800000" algn="tl" rotWithShape="0">
                  <a:srgbClr val="000000">
                    <a:alpha val="40000"/>
                  </a:srgbClr>
                </a:outerShdw>
              </a:effectLst>
            </a:endParaRPr>
          </a:p>
        </p:txBody>
      </p:sp>
      <p:sp>
        <p:nvSpPr>
          <p:cNvPr id="6" name="Espace réservé du numéro de diapositive 3"/>
          <p:cNvSpPr>
            <a:spLocks noGrp="1"/>
          </p:cNvSpPr>
          <p:nvPr>
            <p:ph type="sldNum" sz="quarter" idx="12"/>
          </p:nvPr>
        </p:nvSpPr>
        <p:spPr>
          <a:xfrm>
            <a:off x="9472736" y="6453386"/>
            <a:ext cx="1596292" cy="404614"/>
          </a:xfrm>
        </p:spPr>
        <p:txBody>
          <a:bodyPr/>
          <a:lstStyle/>
          <a:p>
            <a:fld id="{69E57DC2-970A-4B3E-BB1C-7A09969E49DF}" type="slidenum">
              <a:rPr lang="en-US" smtClean="0"/>
              <a:t>11</a:t>
            </a:fld>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AD812D0A-68E7-6F24-895C-810BFBCC1942}"/>
            </a:ext>
          </a:extLst>
        </p:cNvPr>
        <p:cNvGrpSpPr/>
        <p:nvPr/>
      </p:nvGrpSpPr>
      <p:grpSpPr>
        <a:xfrm>
          <a:off x="0" y="0"/>
          <a:ext cx="0" cy="0"/>
          <a:chOff x="0" y="0"/>
          <a:chExt cx="0" cy="0"/>
        </a:xfrm>
      </p:grpSpPr>
      <p:pic>
        <p:nvPicPr>
          <p:cNvPr id="14341" name="Picture 2" descr="Résultat de recherche d'images pour &quot;petits enfants&quot;">
            <a:extLst>
              <a:ext uri="{FF2B5EF4-FFF2-40B4-BE49-F238E27FC236}">
                <a16:creationId xmlns:a16="http://schemas.microsoft.com/office/drawing/2014/main" id="{FF77ECF8-3F1C-B703-23F1-68856B253F1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6859" t="8791" r="69453" b="19781"/>
          <a:stretch>
            <a:fillRect/>
          </a:stretch>
        </p:blipFill>
        <p:spPr bwMode="auto">
          <a:xfrm>
            <a:off x="11199812" y="0"/>
            <a:ext cx="99218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2">
            <a:extLst>
              <a:ext uri="{FF2B5EF4-FFF2-40B4-BE49-F238E27FC236}">
                <a16:creationId xmlns:a16="http://schemas.microsoft.com/office/drawing/2014/main" id="{BED66479-6B7D-9CFD-703C-A31368683153}"/>
              </a:ext>
            </a:extLst>
          </p:cNvPr>
          <p:cNvSpPr txBox="1">
            <a:spLocks noChangeArrowheads="1"/>
          </p:cNvSpPr>
          <p:nvPr/>
        </p:nvSpPr>
        <p:spPr bwMode="auto">
          <a:xfrm>
            <a:off x="990351" y="466142"/>
            <a:ext cx="10705555" cy="1200329"/>
          </a:xfrm>
          <a:prstGeom prst="rect">
            <a:avLst/>
          </a:prstGeom>
          <a:noFill/>
          <a:ln>
            <a:noFill/>
          </a:ln>
        </p:spPr>
        <p:txBody>
          <a:bodyPr wrap="square">
            <a:spAutoFit/>
          </a:bodyPr>
          <a:lstStyle>
            <a:lvl1pPr eaLnBrk="0" hangingPunct="0">
              <a:defRPr sz="3200">
                <a:solidFill>
                  <a:schemeClr val="tx1"/>
                </a:solidFill>
                <a:latin typeface="Arial" charset="0"/>
                <a:ea typeface="ＭＳ Ｐゴシック" charset="0"/>
                <a:cs typeface="ＭＳ Ｐゴシック" charset="0"/>
              </a:defRPr>
            </a:lvl1pPr>
            <a:lvl2pPr marL="742950" indent="-285750" eaLnBrk="0" hangingPunct="0">
              <a:defRPr sz="3200">
                <a:solidFill>
                  <a:schemeClr val="tx1"/>
                </a:solidFill>
                <a:latin typeface="Arial" charset="0"/>
                <a:ea typeface="ＭＳ Ｐゴシック" charset="0"/>
              </a:defRPr>
            </a:lvl2pPr>
            <a:lvl3pPr marL="1143000" indent="-228600" eaLnBrk="0" hangingPunct="0">
              <a:defRPr sz="3200">
                <a:solidFill>
                  <a:schemeClr val="tx1"/>
                </a:solidFill>
                <a:latin typeface="Arial" charset="0"/>
                <a:ea typeface="ＭＳ Ｐゴシック" charset="0"/>
              </a:defRPr>
            </a:lvl3pPr>
            <a:lvl4pPr marL="1600200" indent="-228600" eaLnBrk="0" hangingPunct="0">
              <a:defRPr sz="3200">
                <a:solidFill>
                  <a:schemeClr val="tx1"/>
                </a:solidFill>
                <a:latin typeface="Arial" charset="0"/>
                <a:ea typeface="ＭＳ Ｐゴシック" charset="0"/>
              </a:defRPr>
            </a:lvl4pPr>
            <a:lvl5pPr marL="2057400" indent="-228600" eaLnBrk="0" hangingPunct="0">
              <a:defRPr sz="3200">
                <a:solidFill>
                  <a:schemeClr val="tx1"/>
                </a:solidFill>
                <a:latin typeface="Arial" charset="0"/>
                <a:ea typeface="ＭＳ Ｐゴシック" charset="0"/>
              </a:defRPr>
            </a:lvl5pPr>
            <a:lvl6pPr marL="2514600" indent="-228600" eaLnBrk="0" fontAlgn="base" hangingPunct="0">
              <a:spcBef>
                <a:spcPct val="0"/>
              </a:spcBef>
              <a:spcAft>
                <a:spcPct val="0"/>
              </a:spcAft>
              <a:defRPr sz="3200">
                <a:solidFill>
                  <a:schemeClr val="tx1"/>
                </a:solidFill>
                <a:latin typeface="Arial" charset="0"/>
                <a:ea typeface="ＭＳ Ｐゴシック" charset="0"/>
              </a:defRPr>
            </a:lvl6pPr>
            <a:lvl7pPr marL="2971800" indent="-228600" eaLnBrk="0" fontAlgn="base" hangingPunct="0">
              <a:spcBef>
                <a:spcPct val="0"/>
              </a:spcBef>
              <a:spcAft>
                <a:spcPct val="0"/>
              </a:spcAft>
              <a:defRPr sz="3200">
                <a:solidFill>
                  <a:schemeClr val="tx1"/>
                </a:solidFill>
                <a:latin typeface="Arial" charset="0"/>
                <a:ea typeface="ＭＳ Ｐゴシック" charset="0"/>
              </a:defRPr>
            </a:lvl7pPr>
            <a:lvl8pPr marL="3429000" indent="-228600" eaLnBrk="0" fontAlgn="base" hangingPunct="0">
              <a:spcBef>
                <a:spcPct val="0"/>
              </a:spcBef>
              <a:spcAft>
                <a:spcPct val="0"/>
              </a:spcAft>
              <a:defRPr sz="3200">
                <a:solidFill>
                  <a:schemeClr val="tx1"/>
                </a:solidFill>
                <a:latin typeface="Arial" charset="0"/>
                <a:ea typeface="ＭＳ Ｐゴシック" charset="0"/>
              </a:defRPr>
            </a:lvl8pPr>
            <a:lvl9pPr marL="3886200" indent="-228600" eaLnBrk="0" fontAlgn="base" hangingPunct="0">
              <a:spcBef>
                <a:spcPct val="0"/>
              </a:spcBef>
              <a:spcAft>
                <a:spcPct val="0"/>
              </a:spcAft>
              <a:defRPr sz="3200">
                <a:solidFill>
                  <a:schemeClr val="tx1"/>
                </a:solidFill>
                <a:latin typeface="Arial" charset="0"/>
                <a:ea typeface="ＭＳ Ｐゴシック" charset="0"/>
              </a:defRPr>
            </a:lvl9pPr>
          </a:lstStyle>
          <a:p>
            <a:pPr eaLnBrk="1" hangingPunct="1">
              <a:defRPr/>
            </a:pPr>
            <a:r>
              <a:rPr lang="en-US" sz="3600" b="1" dirty="0">
                <a:ln w="12700">
                  <a:solidFill>
                    <a:schemeClr val="tx2">
                      <a:satMod val="155000"/>
                    </a:schemeClr>
                  </a:solidFill>
                  <a:prstDash val="solid"/>
                </a:ln>
                <a:solidFill>
                  <a:srgbClr val="00B050"/>
                </a:solidFill>
                <a:effectLst>
                  <a:outerShdw blurRad="41275" dist="20320" dir="1800000" algn="tl" rotWithShape="0">
                    <a:srgbClr val="000000">
                      <a:alpha val="40000"/>
                    </a:srgbClr>
                  </a:outerShdw>
                </a:effectLst>
              </a:rPr>
              <a:t>5. La formation ES (</a:t>
            </a:r>
            <a:r>
              <a:rPr lang="en-US" sz="3600" b="1" dirty="0" err="1">
                <a:ln w="12700">
                  <a:solidFill>
                    <a:schemeClr val="tx2">
                      <a:satMod val="155000"/>
                    </a:schemeClr>
                  </a:solidFill>
                  <a:prstDash val="solid"/>
                </a:ln>
                <a:solidFill>
                  <a:srgbClr val="00B050"/>
                </a:solidFill>
                <a:effectLst>
                  <a:outerShdw blurRad="41275" dist="20320" dir="1800000" algn="tl" rotWithShape="0">
                    <a:srgbClr val="000000">
                      <a:alpha val="40000"/>
                    </a:srgbClr>
                  </a:outerShdw>
                </a:effectLst>
              </a:rPr>
              <a:t>en</a:t>
            </a:r>
            <a:r>
              <a:rPr lang="en-US" sz="3600" b="1" dirty="0">
                <a:ln w="12700">
                  <a:solidFill>
                    <a:schemeClr val="tx2">
                      <a:satMod val="155000"/>
                    </a:schemeClr>
                  </a:solidFill>
                  <a:prstDash val="solid"/>
                </a:ln>
                <a:solidFill>
                  <a:srgbClr val="00B050"/>
                </a:solidFill>
                <a:effectLst>
                  <a:outerShdw blurRad="41275" dist="20320" dir="1800000" algn="tl" rotWithShape="0">
                    <a:srgbClr val="000000">
                      <a:alpha val="40000"/>
                    </a:srgbClr>
                  </a:outerShdw>
                </a:effectLst>
              </a:rPr>
              <a:t> école supérieure) </a:t>
            </a:r>
            <a:r>
              <a:rPr lang="en-US" sz="3600" b="1" dirty="0" err="1">
                <a:ln w="12700">
                  <a:solidFill>
                    <a:schemeClr val="tx2">
                      <a:satMod val="155000"/>
                    </a:schemeClr>
                  </a:solidFill>
                  <a:prstDash val="solid"/>
                </a:ln>
                <a:solidFill>
                  <a:srgbClr val="00B050"/>
                </a:solidFill>
                <a:effectLst>
                  <a:outerShdw blurRad="41275" dist="20320" dir="1800000" algn="tl" rotWithShape="0">
                    <a:srgbClr val="000000">
                      <a:alpha val="40000"/>
                    </a:srgbClr>
                  </a:outerShdw>
                </a:effectLst>
              </a:rPr>
              <a:t>d'éducatrice</a:t>
            </a:r>
            <a:r>
              <a:rPr lang="en-US" sz="3600" b="1" dirty="0">
                <a:ln w="12700">
                  <a:solidFill>
                    <a:schemeClr val="tx2">
                      <a:satMod val="155000"/>
                    </a:schemeClr>
                  </a:solidFill>
                  <a:prstDash val="solid"/>
                </a:ln>
                <a:solidFill>
                  <a:srgbClr val="00B050"/>
                </a:solidFill>
                <a:effectLst>
                  <a:outerShdw blurRad="41275" dist="20320" dir="1800000" algn="tl" rotWithShape="0">
                    <a:srgbClr val="000000">
                      <a:alpha val="40000"/>
                    </a:srgbClr>
                  </a:outerShdw>
                </a:effectLst>
              </a:rPr>
              <a:t> </a:t>
            </a:r>
            <a:r>
              <a:rPr lang="en-US" sz="3600" b="1" dirty="0" err="1">
                <a:ln w="12700">
                  <a:solidFill>
                    <a:schemeClr val="tx2">
                      <a:satMod val="155000"/>
                    </a:schemeClr>
                  </a:solidFill>
                  <a:prstDash val="solid"/>
                </a:ln>
                <a:solidFill>
                  <a:srgbClr val="00B050"/>
                </a:solidFill>
                <a:effectLst>
                  <a:outerShdw blurRad="41275" dist="20320" dir="1800000" algn="tl" rotWithShape="0">
                    <a:srgbClr val="000000">
                      <a:alpha val="40000"/>
                    </a:srgbClr>
                  </a:outerShdw>
                </a:effectLst>
              </a:rPr>
              <a:t>ou</a:t>
            </a:r>
            <a:r>
              <a:rPr lang="en-US" sz="3600" b="1" dirty="0">
                <a:ln w="12700">
                  <a:solidFill>
                    <a:schemeClr val="tx2">
                      <a:satMod val="155000"/>
                    </a:schemeClr>
                  </a:solidFill>
                  <a:prstDash val="solid"/>
                </a:ln>
                <a:solidFill>
                  <a:srgbClr val="00B050"/>
                </a:solidFill>
                <a:effectLst>
                  <a:outerShdw blurRad="41275" dist="20320" dir="1800000" algn="tl" rotWithShape="0">
                    <a:srgbClr val="000000">
                      <a:alpha val="40000"/>
                    </a:srgbClr>
                  </a:outerShdw>
                </a:effectLst>
              </a:rPr>
              <a:t> </a:t>
            </a:r>
            <a:r>
              <a:rPr lang="en-US" sz="3600" b="1" dirty="0" err="1">
                <a:ln w="12700">
                  <a:solidFill>
                    <a:schemeClr val="tx2">
                      <a:satMod val="155000"/>
                    </a:schemeClr>
                  </a:solidFill>
                  <a:prstDash val="solid"/>
                </a:ln>
                <a:solidFill>
                  <a:srgbClr val="00B050"/>
                </a:solidFill>
                <a:effectLst>
                  <a:outerShdw blurRad="41275" dist="20320" dir="1800000" algn="tl" rotWithShape="0">
                    <a:srgbClr val="000000">
                      <a:alpha val="40000"/>
                    </a:srgbClr>
                  </a:outerShdw>
                </a:effectLst>
              </a:rPr>
              <a:t>d'éducateur</a:t>
            </a:r>
            <a:r>
              <a:rPr lang="en-US" sz="3600" b="1" dirty="0">
                <a:ln w="12700">
                  <a:solidFill>
                    <a:schemeClr val="tx2">
                      <a:satMod val="155000"/>
                    </a:schemeClr>
                  </a:solidFill>
                  <a:prstDash val="solid"/>
                </a:ln>
                <a:solidFill>
                  <a:srgbClr val="00B050"/>
                </a:solidFill>
                <a:effectLst>
                  <a:outerShdw blurRad="41275" dist="20320" dir="1800000" algn="tl" rotWithShape="0">
                    <a:srgbClr val="000000">
                      <a:alpha val="40000"/>
                    </a:srgbClr>
                  </a:outerShdw>
                </a:effectLst>
              </a:rPr>
              <a:t> de </a:t>
            </a:r>
            <a:r>
              <a:rPr lang="en-US" sz="3600" b="1" dirty="0" err="1">
                <a:ln w="12700">
                  <a:solidFill>
                    <a:schemeClr val="tx2">
                      <a:satMod val="155000"/>
                    </a:schemeClr>
                  </a:solidFill>
                  <a:prstDash val="solid"/>
                </a:ln>
                <a:solidFill>
                  <a:srgbClr val="00B050"/>
                </a:solidFill>
                <a:effectLst>
                  <a:outerShdw blurRad="41275" dist="20320" dir="1800000" algn="tl" rotWithShape="0">
                    <a:srgbClr val="000000">
                      <a:alpha val="40000"/>
                    </a:srgbClr>
                  </a:outerShdw>
                </a:effectLst>
              </a:rPr>
              <a:t>l'enfance</a:t>
            </a:r>
            <a:endParaRPr lang="en-US" sz="3600" b="1" dirty="0">
              <a:ln w="12700">
                <a:solidFill>
                  <a:schemeClr val="tx2">
                    <a:satMod val="155000"/>
                  </a:schemeClr>
                </a:solidFill>
                <a:prstDash val="solid"/>
              </a:ln>
              <a:solidFill>
                <a:srgbClr val="92D050"/>
              </a:solidFill>
              <a:effectLst>
                <a:outerShdw blurRad="41275" dist="20320" dir="1800000" algn="tl" rotWithShape="0">
                  <a:srgbClr val="000000">
                    <a:alpha val="40000"/>
                  </a:srgbClr>
                </a:outerShdw>
              </a:effectLst>
            </a:endParaRPr>
          </a:p>
        </p:txBody>
      </p:sp>
      <p:sp>
        <p:nvSpPr>
          <p:cNvPr id="6" name="Espace réservé du numéro de diapositive 3"/>
          <p:cNvSpPr>
            <a:spLocks noGrp="1"/>
          </p:cNvSpPr>
          <p:nvPr>
            <p:ph type="sldNum" sz="quarter" idx="12"/>
          </p:nvPr>
        </p:nvSpPr>
        <p:spPr>
          <a:xfrm>
            <a:off x="9472736" y="6453386"/>
            <a:ext cx="1596292" cy="404614"/>
          </a:xfrm>
        </p:spPr>
        <p:txBody>
          <a:bodyPr/>
          <a:lstStyle/>
          <a:p>
            <a:fld id="{69E57DC2-970A-4B3E-BB1C-7A09969E49DF}" type="slidenum">
              <a:rPr lang="en-US" smtClean="0"/>
              <a:t>12</a:t>
            </a:fld>
            <a:endParaRPr lang="en-US" dirty="0"/>
          </a:p>
        </p:txBody>
      </p:sp>
      <p:sp>
        <p:nvSpPr>
          <p:cNvPr id="2" name="Rectangle 9">
            <a:extLst>
              <a:ext uri="{FF2B5EF4-FFF2-40B4-BE49-F238E27FC236}">
                <a16:creationId xmlns:a16="http://schemas.microsoft.com/office/drawing/2014/main" id="{623E85D6-04E6-B2DF-18A1-6567AE810333}"/>
              </a:ext>
            </a:extLst>
          </p:cNvPr>
          <p:cNvSpPr>
            <a:spLocks noChangeArrowheads="1"/>
          </p:cNvSpPr>
          <p:nvPr/>
        </p:nvSpPr>
        <p:spPr bwMode="auto">
          <a:xfrm>
            <a:off x="620486" y="1735866"/>
            <a:ext cx="10579326" cy="5355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1"/>
              </a:buClr>
              <a:buSzPct val="76000"/>
              <a:buFont typeface="Wingdings 2" pitchFamily="2" charset="2"/>
              <a:buChar char=""/>
              <a:defRPr sz="2400">
                <a:solidFill>
                  <a:schemeClr val="tx2"/>
                </a:solidFill>
                <a:latin typeface="Century Gothic" panose="020B0502020202020204" pitchFamily="34" charset="0"/>
              </a:defRPr>
            </a:lvl1pPr>
            <a:lvl2pPr>
              <a:spcBef>
                <a:spcPct val="20000"/>
              </a:spcBef>
              <a:buClr>
                <a:schemeClr val="accent1"/>
              </a:buClr>
              <a:buSzPct val="76000"/>
              <a:buFont typeface="Wingdings 2" pitchFamily="2" charset="2"/>
              <a:buChar char=""/>
              <a:defRPr sz="2200">
                <a:solidFill>
                  <a:schemeClr val="tx2"/>
                </a:solidFill>
                <a:latin typeface="Century Gothic" panose="020B0502020202020204" pitchFamily="34" charset="0"/>
              </a:defRPr>
            </a:lvl2pPr>
            <a:lvl3pPr marL="1143000" indent="-228600">
              <a:spcBef>
                <a:spcPct val="20000"/>
              </a:spcBef>
              <a:buClr>
                <a:schemeClr val="accent1"/>
              </a:buClr>
              <a:buSzPct val="76000"/>
              <a:buFont typeface="Wingdings 2" pitchFamily="2" charset="2"/>
              <a:buChar char=""/>
              <a:defRPr sz="2000">
                <a:solidFill>
                  <a:schemeClr val="tx2"/>
                </a:solidFill>
                <a:latin typeface="Century Gothic" panose="020B0502020202020204" pitchFamily="34" charset="0"/>
              </a:defRPr>
            </a:lvl3pPr>
            <a:lvl4pPr marL="1600200" indent="-228600">
              <a:spcBef>
                <a:spcPct val="20000"/>
              </a:spcBef>
              <a:buClr>
                <a:schemeClr val="accent1"/>
              </a:buClr>
              <a:buSzPct val="76000"/>
              <a:buFont typeface="Wingdings 2" pitchFamily="2" charset="2"/>
              <a:buChar char=""/>
              <a:defRPr>
                <a:solidFill>
                  <a:schemeClr val="tx2"/>
                </a:solidFill>
                <a:latin typeface="Century Gothic" panose="020B0502020202020204" pitchFamily="34" charset="0"/>
              </a:defRPr>
            </a:lvl4pPr>
            <a:lvl5pPr marL="2057400" indent="-228600">
              <a:spcBef>
                <a:spcPct val="20000"/>
              </a:spcBef>
              <a:buClr>
                <a:schemeClr val="accent1"/>
              </a:buClr>
              <a:buSzPct val="76000"/>
              <a:buFont typeface="Wingdings 2" pitchFamily="2" charset="2"/>
              <a:buChar char=""/>
              <a:defRPr sz="1600">
                <a:solidFill>
                  <a:schemeClr val="tx2"/>
                </a:solidFill>
                <a:latin typeface="Century Gothic" panose="020B0502020202020204" pitchFamily="34" charset="0"/>
              </a:defRPr>
            </a:lvl5pPr>
            <a:lvl6pPr marL="25146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6pPr>
            <a:lvl7pPr marL="29718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7pPr>
            <a:lvl8pPr marL="34290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8pPr>
            <a:lvl9pPr marL="3886200" indent="-228600" eaLnBrk="0" fontAlgn="base" hangingPunct="0">
              <a:spcBef>
                <a:spcPct val="20000"/>
              </a:spcBef>
              <a:spcAft>
                <a:spcPct val="0"/>
              </a:spcAft>
              <a:buClr>
                <a:schemeClr val="accent1"/>
              </a:buClr>
              <a:buSzPct val="76000"/>
              <a:buFont typeface="Wingdings 2" pitchFamily="2" charset="2"/>
              <a:buChar char=""/>
              <a:defRPr sz="1600">
                <a:solidFill>
                  <a:schemeClr val="tx2"/>
                </a:solidFill>
                <a:latin typeface="Century Gothic" panose="020B0502020202020204" pitchFamily="34" charset="0"/>
              </a:defRPr>
            </a:lvl9pPr>
          </a:lstStyle>
          <a:p>
            <a:r>
              <a:rPr lang="fr-CH" sz="1800" b="1" dirty="0">
                <a:latin typeface="Arial" panose="020B0604020202020204" pitchFamily="34" charset="0"/>
                <a:cs typeface="Arial" panose="020B0604020202020204" pitchFamily="34" charset="0"/>
              </a:rPr>
              <a:t> A l'attention des candidats et candidates à la formation d'éducateur et éducatrice de l'enfance qui ont un diplôme de niveau secondaire II (CFC, certificat de l'ECG, maturité, baccalauréat, …) et qui souhaitent entrer en formation à la rentrée scolaire 2027-2028:</a:t>
            </a:r>
          </a:p>
          <a:p>
            <a:pPr>
              <a:buNone/>
            </a:pPr>
            <a:endParaRPr lang="fr-CH" sz="1800" dirty="0">
              <a:latin typeface="Arial" panose="020B0604020202020204" pitchFamily="34" charset="0"/>
              <a:cs typeface="Arial" panose="020B0604020202020204" pitchFamily="34" charset="0"/>
            </a:endParaRPr>
          </a:p>
          <a:p>
            <a:r>
              <a:rPr lang="fr-CH" sz="1800" b="1" dirty="0">
                <a:latin typeface="Arial" panose="020B0604020202020204" pitchFamily="34" charset="0"/>
                <a:cs typeface="Arial" panose="020B0604020202020204" pitchFamily="34" charset="0"/>
              </a:rPr>
              <a:t> Deux séances d'information</a:t>
            </a:r>
            <a:r>
              <a:rPr lang="fr-CH" sz="1800" dirty="0">
                <a:latin typeface="Arial" panose="020B0604020202020204" pitchFamily="34" charset="0"/>
                <a:cs typeface="Arial" panose="020B0604020202020204" pitchFamily="34" charset="0"/>
              </a:rPr>
              <a:t> sont organisées à votre attention : </a:t>
            </a:r>
          </a:p>
          <a:p>
            <a:pPr lvl="1"/>
            <a:r>
              <a:rPr lang="fr-CH" sz="1800" b="1" dirty="0">
                <a:latin typeface="Arial" panose="020B0604020202020204" pitchFamily="34" charset="0"/>
                <a:cs typeface="Arial" panose="020B0604020202020204" pitchFamily="34" charset="0"/>
              </a:rPr>
              <a:t> 16 septembre </a:t>
            </a:r>
            <a:r>
              <a:rPr lang="fr-CH" sz="1800" dirty="0">
                <a:latin typeface="Arial" panose="020B0604020202020204" pitchFamily="34" charset="0"/>
                <a:cs typeface="Arial" panose="020B0604020202020204" pitchFamily="34" charset="0"/>
              </a:rPr>
              <a:t> et </a:t>
            </a:r>
            <a:r>
              <a:rPr lang="fr-CH" sz="1800" b="1" dirty="0">
                <a:latin typeface="Arial" panose="020B0604020202020204" pitchFamily="34" charset="0"/>
                <a:cs typeface="Arial" panose="020B0604020202020204" pitchFamily="34" charset="0"/>
              </a:rPr>
              <a:t>15 octobre 2026</a:t>
            </a:r>
            <a:r>
              <a:rPr lang="fr-CH" sz="1800" dirty="0">
                <a:latin typeface="Arial" panose="020B0604020202020204" pitchFamily="34" charset="0"/>
                <a:cs typeface="Arial" panose="020B0604020202020204" pitchFamily="34" charset="0"/>
              </a:rPr>
              <a:t> à 18h dans les locaux de l'ESEDE-</a:t>
            </a:r>
            <a:r>
              <a:rPr lang="fr-CH" sz="1800" dirty="0" err="1">
                <a:latin typeface="Arial" panose="020B0604020202020204" pitchFamily="34" charset="0"/>
                <a:cs typeface="Arial" panose="020B0604020202020204" pitchFamily="34" charset="0"/>
              </a:rPr>
              <a:t>CFPSo</a:t>
            </a:r>
            <a:r>
              <a:rPr lang="fr-CH" sz="1800" dirty="0">
                <a:latin typeface="Arial" panose="020B0604020202020204" pitchFamily="34" charset="0"/>
                <a:cs typeface="Arial" panose="020B0604020202020204" pitchFamily="34" charset="0"/>
              </a:rPr>
              <a:t> au 15 chemin des Bougeries à Conches.</a:t>
            </a:r>
          </a:p>
          <a:p>
            <a:pPr>
              <a:buNone/>
            </a:pPr>
            <a:endParaRPr lang="fr-CH" sz="1800" dirty="0">
              <a:latin typeface="Arial" panose="020B0604020202020204" pitchFamily="34" charset="0"/>
              <a:cs typeface="Arial" panose="020B0604020202020204" pitchFamily="34" charset="0"/>
            </a:endParaRPr>
          </a:p>
          <a:p>
            <a:r>
              <a:rPr lang="fr-CH" sz="1800" dirty="0">
                <a:latin typeface="Arial" panose="020B0604020202020204" pitchFamily="34" charset="0"/>
                <a:cs typeface="Arial" panose="020B0604020202020204" pitchFamily="34" charset="0"/>
              </a:rPr>
              <a:t> La participation à la séance d'information est </a:t>
            </a:r>
            <a:r>
              <a:rPr lang="fr-CH" sz="1800" b="1" u="sng" dirty="0">
                <a:latin typeface="Arial" panose="020B0604020202020204" pitchFamily="34" charset="0"/>
                <a:cs typeface="Arial" panose="020B0604020202020204" pitchFamily="34" charset="0"/>
              </a:rPr>
              <a:t>obligatoire</a:t>
            </a:r>
            <a:r>
              <a:rPr lang="fr-CH" sz="1800" dirty="0">
                <a:latin typeface="Arial" panose="020B0604020202020204" pitchFamily="34" charset="0"/>
                <a:cs typeface="Arial" panose="020B0604020202020204" pitchFamily="34" charset="0"/>
              </a:rPr>
              <a:t> pour pouvoir déposer un dossier de </a:t>
            </a:r>
            <a:r>
              <a:rPr lang="fr-CH" sz="1800" dirty="0" err="1">
                <a:latin typeface="Arial" panose="020B0604020202020204" pitchFamily="34" charset="0"/>
                <a:cs typeface="Arial" panose="020B0604020202020204" pitchFamily="34" charset="0"/>
              </a:rPr>
              <a:t>pré-admission</a:t>
            </a:r>
            <a:r>
              <a:rPr lang="fr-CH" sz="1800" dirty="0">
                <a:latin typeface="Arial" panose="020B0604020202020204" pitchFamily="34" charset="0"/>
                <a:cs typeface="Arial" panose="020B0604020202020204" pitchFamily="34" charset="0"/>
              </a:rPr>
              <a:t> le 4 novembre 2026.</a:t>
            </a:r>
          </a:p>
          <a:p>
            <a:pPr>
              <a:buNone/>
            </a:pPr>
            <a:endParaRPr lang="fr-CH" sz="1800" dirty="0">
              <a:latin typeface="Arial" panose="020B0604020202020204" pitchFamily="34" charset="0"/>
              <a:cs typeface="Arial" panose="020B0604020202020204" pitchFamily="34" charset="0"/>
            </a:endParaRPr>
          </a:p>
          <a:p>
            <a:r>
              <a:rPr lang="fr-CH" sz="1800" dirty="0">
                <a:latin typeface="Arial" panose="020B0604020202020204" pitchFamily="34" charset="0"/>
                <a:cs typeface="Arial" panose="020B0604020202020204" pitchFamily="34" charset="0"/>
              </a:rPr>
              <a:t> Les candidates et candidats qui remplissent les conditions seront convoqués à </a:t>
            </a:r>
            <a:r>
              <a:rPr lang="fr-CH" sz="1800" b="1" dirty="0">
                <a:latin typeface="Arial" panose="020B0604020202020204" pitchFamily="34" charset="0"/>
                <a:cs typeface="Arial" panose="020B0604020202020204" pitchFamily="34" charset="0"/>
              </a:rPr>
              <a:t>l'examen d'entrée prévu le samedi 28 novembre 2026 </a:t>
            </a:r>
            <a:r>
              <a:rPr lang="fr-CH" sz="1800" dirty="0">
                <a:latin typeface="Arial" panose="020B0604020202020204" pitchFamily="34" charset="0"/>
                <a:cs typeface="Arial" panose="020B0604020202020204" pitchFamily="34" charset="0"/>
              </a:rPr>
              <a:t>(heure et lieu à confirmer ultérieurement).</a:t>
            </a:r>
          </a:p>
          <a:p>
            <a:endParaRPr lang="fr-CH" sz="1800" dirty="0">
              <a:latin typeface="Arial" panose="020B0604020202020204" pitchFamily="34" charset="0"/>
              <a:cs typeface="Arial" panose="020B0604020202020204" pitchFamily="34" charset="0"/>
            </a:endParaRPr>
          </a:p>
          <a:p>
            <a:r>
              <a:rPr lang="fr-CH" sz="1800" dirty="0">
                <a:latin typeface="Arial" panose="020B0604020202020204" pitchFamily="34" charset="0"/>
                <a:cs typeface="Arial" panose="020B0604020202020204" pitchFamily="34" charset="0"/>
              </a:rPr>
              <a:t> Les candidates et candidats ayant obtenu le certificat ECG doivent effectuer une </a:t>
            </a:r>
            <a:r>
              <a:rPr lang="fr-CH" sz="1800" b="1" dirty="0">
                <a:latin typeface="Arial" panose="020B0604020202020204" pitchFamily="34" charset="0"/>
                <a:cs typeface="Arial" panose="020B0604020202020204" pitchFamily="34" charset="0"/>
              </a:rPr>
              <a:t>expérience pratique </a:t>
            </a:r>
            <a:r>
              <a:rPr lang="fr-CH" sz="1800" dirty="0">
                <a:latin typeface="Arial" panose="020B0604020202020204" pitchFamily="34" charset="0"/>
                <a:cs typeface="Arial" panose="020B0604020202020204" pitchFamily="34" charset="0"/>
              </a:rPr>
              <a:t>dans le domaine de l'éducation de l'enfance de</a:t>
            </a:r>
            <a:r>
              <a:rPr lang="fr-CH" sz="1800" b="1" dirty="0">
                <a:latin typeface="Arial" panose="020B0604020202020204" pitchFamily="34" charset="0"/>
                <a:cs typeface="Arial" panose="020B0604020202020204" pitchFamily="34" charset="0"/>
              </a:rPr>
              <a:t> 800h</a:t>
            </a:r>
            <a:r>
              <a:rPr lang="fr-CH" sz="1800" dirty="0">
                <a:latin typeface="Arial" panose="020B0604020202020204" pitchFamily="34" charset="0"/>
                <a:cs typeface="Arial" panose="020B0604020202020204" pitchFamily="34" charset="0"/>
              </a:rPr>
              <a:t>.</a:t>
            </a:r>
          </a:p>
          <a:p>
            <a:endParaRPr lang="fr-CH"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202860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2" name="PlaceHolder 1"/>
          <p:cNvSpPr>
            <a:spLocks noGrp="1"/>
          </p:cNvSpPr>
          <p:nvPr>
            <p:ph type="title" idx="4294967295"/>
          </p:nvPr>
        </p:nvSpPr>
        <p:spPr>
          <a:xfrm>
            <a:off x="1470946" y="1587495"/>
            <a:ext cx="9371013" cy="2563812"/>
          </a:xfrm>
          <a:prstGeom prst="rect">
            <a:avLst/>
          </a:prstGeom>
          <a:noFill/>
          <a:ln w="0">
            <a:noFill/>
          </a:ln>
        </p:spPr>
        <p:txBody>
          <a:bodyPr lIns="0" tIns="0" rIns="0" bIns="0" anchor="ctr">
            <a:noAutofit/>
          </a:bodyPr>
          <a:lstStyle/>
          <a:p>
            <a:pPr>
              <a:lnSpc>
                <a:spcPct val="100000"/>
              </a:lnSpc>
            </a:pPr>
            <a:r>
              <a:rPr lang="fr-CH" sz="1800" spc="-1" dirty="0">
                <a:solidFill>
                  <a:srgbClr val="000000"/>
                </a:solidFill>
                <a:latin typeface="Arial" panose="020B0604020202020204" pitchFamily="34" charset="0"/>
                <a:cs typeface="Arial" panose="020B0604020202020204" pitchFamily="34" charset="0"/>
              </a:rPr>
              <a:t>La MSPE est un titre de l’ECG.</a:t>
            </a:r>
            <a:br>
              <a:rPr lang="fr-CH" sz="1800" spc="-1" dirty="0">
                <a:solidFill>
                  <a:srgbClr val="000000"/>
                </a:solidFill>
                <a:latin typeface="Arial" panose="020B0604020202020204" pitchFamily="34" charset="0"/>
                <a:cs typeface="Arial" panose="020B0604020202020204" pitchFamily="34" charset="0"/>
              </a:rPr>
            </a:br>
            <a:br>
              <a:rPr lang="fr-CH" sz="1800" spc="-1" dirty="0">
                <a:solidFill>
                  <a:srgbClr val="000000"/>
                </a:solidFill>
                <a:latin typeface="Arial" panose="020B0604020202020204" pitchFamily="34" charset="0"/>
                <a:cs typeface="Arial" panose="020B0604020202020204" pitchFamily="34" charset="0"/>
              </a:rPr>
            </a:br>
            <a:r>
              <a:rPr lang="fr-CH" sz="1800" spc="-1" dirty="0">
                <a:solidFill>
                  <a:srgbClr val="000000"/>
                </a:solidFill>
                <a:latin typeface="Arial" panose="020B0604020202020204" pitchFamily="34" charset="0"/>
                <a:cs typeface="Arial" panose="020B0604020202020204" pitchFamily="34" charset="0"/>
              </a:rPr>
              <a:t>Cette maturité spécialisée exige des niveaux très élevés dans toutes les disciplines. </a:t>
            </a:r>
            <a:br>
              <a:rPr lang="fr-CH" sz="1800" dirty="0">
                <a:latin typeface="Arial" panose="020B0604020202020204" pitchFamily="34" charset="0"/>
                <a:cs typeface="Arial" panose="020B0604020202020204" pitchFamily="34" charset="0"/>
              </a:rPr>
            </a:br>
            <a:r>
              <a:rPr lang="fr-CH" sz="1800" spc="-1" dirty="0">
                <a:solidFill>
                  <a:srgbClr val="000000"/>
                </a:solidFill>
                <a:latin typeface="Arial" panose="020B0604020202020204" pitchFamily="34" charset="0"/>
                <a:cs typeface="Arial" panose="020B0604020202020204" pitchFamily="34" charset="0"/>
              </a:rPr>
              <a:t>Elle est destinée aux élèves studieux qui sont capables de travailler avec </a:t>
            </a:r>
            <a:r>
              <a:rPr lang="fr-CH" sz="1800" b="1" spc="-1" dirty="0">
                <a:solidFill>
                  <a:srgbClr val="00B050"/>
                </a:solidFill>
                <a:latin typeface="Arial" panose="020B0604020202020204" pitchFamily="34" charset="0"/>
                <a:cs typeface="Arial" panose="020B0604020202020204" pitchFamily="34" charset="0"/>
              </a:rPr>
              <a:t>rigueur</a:t>
            </a:r>
            <a:r>
              <a:rPr lang="fr-CH" sz="1800" spc="-1" dirty="0">
                <a:solidFill>
                  <a:srgbClr val="00B050"/>
                </a:solidFill>
                <a:latin typeface="Arial" panose="020B0604020202020204" pitchFamily="34" charset="0"/>
                <a:cs typeface="Arial" panose="020B0604020202020204" pitchFamily="34" charset="0"/>
              </a:rPr>
              <a:t>, </a:t>
            </a:r>
            <a:r>
              <a:rPr lang="fr-CH" sz="1800" b="1" spc="-1" dirty="0">
                <a:solidFill>
                  <a:srgbClr val="00B050"/>
                </a:solidFill>
                <a:latin typeface="Arial" panose="020B0604020202020204" pitchFamily="34" charset="0"/>
                <a:cs typeface="Arial" panose="020B0604020202020204" pitchFamily="34" charset="0"/>
              </a:rPr>
              <a:t>endurance</a:t>
            </a:r>
            <a:r>
              <a:rPr lang="fr-CH" sz="1800" spc="-1" dirty="0">
                <a:solidFill>
                  <a:srgbClr val="00B050"/>
                </a:solidFill>
                <a:latin typeface="Arial" panose="020B0604020202020204" pitchFamily="34" charset="0"/>
                <a:cs typeface="Arial" panose="020B0604020202020204" pitchFamily="34" charset="0"/>
              </a:rPr>
              <a:t> </a:t>
            </a:r>
            <a:r>
              <a:rPr lang="fr-CH" sz="1800" b="1" spc="-1" dirty="0">
                <a:solidFill>
                  <a:srgbClr val="00B050"/>
                </a:solidFill>
                <a:latin typeface="Arial" panose="020B0604020202020204" pitchFamily="34" charset="0"/>
                <a:cs typeface="Arial" panose="020B0604020202020204" pitchFamily="34" charset="0"/>
              </a:rPr>
              <a:t>et</a:t>
            </a:r>
            <a:r>
              <a:rPr lang="fr-CH" sz="1800" spc="-1" dirty="0">
                <a:solidFill>
                  <a:srgbClr val="00B050"/>
                </a:solidFill>
                <a:latin typeface="Arial" panose="020B0604020202020204" pitchFamily="34" charset="0"/>
                <a:cs typeface="Arial" panose="020B0604020202020204" pitchFamily="34" charset="0"/>
              </a:rPr>
              <a:t> </a:t>
            </a:r>
            <a:r>
              <a:rPr lang="fr-CH" sz="1800" b="1" spc="-1" dirty="0">
                <a:solidFill>
                  <a:srgbClr val="00B050"/>
                </a:solidFill>
                <a:latin typeface="Arial" panose="020B0604020202020204" pitchFamily="34" charset="0"/>
                <a:cs typeface="Arial" panose="020B0604020202020204" pitchFamily="34" charset="0"/>
              </a:rPr>
              <a:t>autonomie</a:t>
            </a:r>
            <a:r>
              <a:rPr lang="fr-CH" sz="1800" spc="-1" dirty="0">
                <a:solidFill>
                  <a:srgbClr val="00B050"/>
                </a:solidFill>
                <a:latin typeface="Arial" panose="020B0604020202020204" pitchFamily="34" charset="0"/>
                <a:cs typeface="Arial" panose="020B0604020202020204" pitchFamily="34" charset="0"/>
              </a:rPr>
              <a:t>.</a:t>
            </a:r>
            <a:br>
              <a:rPr lang="fr-CH" sz="1800" spc="-1" dirty="0">
                <a:solidFill>
                  <a:srgbClr val="00B050"/>
                </a:solidFill>
                <a:latin typeface="Arial" panose="020B0604020202020204" pitchFamily="34" charset="0"/>
                <a:cs typeface="Arial" panose="020B0604020202020204" pitchFamily="34" charset="0"/>
              </a:rPr>
            </a:br>
            <a:br>
              <a:rPr lang="fr-CH" sz="1800" spc="-1" dirty="0">
                <a:solidFill>
                  <a:srgbClr val="000000"/>
                </a:solidFill>
                <a:latin typeface="Arial" panose="020B0604020202020204" pitchFamily="34" charset="0"/>
                <a:cs typeface="Arial" panose="020B0604020202020204" pitchFamily="34" charset="0"/>
              </a:rPr>
            </a:br>
            <a:r>
              <a:rPr lang="fr-CH" sz="1800" spc="-1" dirty="0">
                <a:solidFill>
                  <a:srgbClr val="000000"/>
                </a:solidFill>
                <a:latin typeface="Arial" panose="020B0604020202020204" pitchFamily="34" charset="0"/>
                <a:cs typeface="Arial" panose="020B0604020202020204" pitchFamily="34" charset="0"/>
              </a:rPr>
              <a:t>Elle donne accès à la </a:t>
            </a:r>
            <a:r>
              <a:rPr lang="fr-CH" sz="1800" b="1" u="sng" spc="-1" dirty="0">
                <a:solidFill>
                  <a:srgbClr val="00B050"/>
                </a:solidFill>
                <a:latin typeface="Arial" panose="020B0604020202020204" pitchFamily="34" charset="0"/>
                <a:cs typeface="Arial" panose="020B0604020202020204" pitchFamily="34" charset="0"/>
              </a:rPr>
              <a:t>1</a:t>
            </a:r>
            <a:r>
              <a:rPr lang="fr-CH" sz="1800" b="1" u="sng" spc="-1" baseline="30000" dirty="0">
                <a:solidFill>
                  <a:srgbClr val="00B050"/>
                </a:solidFill>
                <a:latin typeface="Arial" panose="020B0604020202020204" pitchFamily="34" charset="0"/>
                <a:cs typeface="Arial" panose="020B0604020202020204" pitchFamily="34" charset="0"/>
              </a:rPr>
              <a:t>ère</a:t>
            </a:r>
            <a:r>
              <a:rPr lang="fr-CH" sz="1800" b="1" u="sng" spc="-1" dirty="0">
                <a:solidFill>
                  <a:srgbClr val="00B050"/>
                </a:solidFill>
                <a:latin typeface="Arial" panose="020B0604020202020204" pitchFamily="34" charset="0"/>
                <a:cs typeface="Arial" panose="020B0604020202020204" pitchFamily="34" charset="0"/>
              </a:rPr>
              <a:t> année du </a:t>
            </a:r>
            <a:r>
              <a:rPr lang="fr-CH" sz="1800" b="1" u="sng" spc="-1" dirty="0" err="1">
                <a:solidFill>
                  <a:srgbClr val="00B050"/>
                </a:solidFill>
                <a:latin typeface="Arial" panose="020B0604020202020204" pitchFamily="34" charset="0"/>
                <a:cs typeface="Arial" panose="020B0604020202020204" pitchFamily="34" charset="0"/>
              </a:rPr>
              <a:t>Bachelor</a:t>
            </a:r>
            <a:r>
              <a:rPr lang="fr-CH" sz="1800" b="1" u="sng" spc="-1" dirty="0">
                <a:solidFill>
                  <a:srgbClr val="00B050"/>
                </a:solidFill>
                <a:latin typeface="Arial" panose="020B0604020202020204" pitchFamily="34" charset="0"/>
                <a:cs typeface="Arial" panose="020B0604020202020204" pitchFamily="34" charset="0"/>
              </a:rPr>
              <a:t> </a:t>
            </a:r>
            <a:r>
              <a:rPr lang="fr-CH" sz="1800" spc="-1" dirty="0">
                <a:solidFill>
                  <a:srgbClr val="000000"/>
                </a:solidFill>
                <a:latin typeface="Arial" panose="020B0604020202020204" pitchFamily="34" charset="0"/>
                <a:cs typeface="Arial" panose="020B0604020202020204" pitchFamily="34" charset="0"/>
              </a:rPr>
              <a:t>:</a:t>
            </a:r>
            <a:br>
              <a:rPr lang="fr-CH" sz="1800" dirty="0">
                <a:latin typeface="Arial" panose="020B0604020202020204" pitchFamily="34" charset="0"/>
                <a:cs typeface="Arial" panose="020B0604020202020204" pitchFamily="34" charset="0"/>
              </a:rPr>
            </a:br>
            <a:br>
              <a:rPr sz="1800" dirty="0">
                <a:latin typeface="Arial" panose="020B0604020202020204" pitchFamily="34" charset="0"/>
                <a:cs typeface="Arial" panose="020B0604020202020204" pitchFamily="34" charset="0"/>
              </a:rPr>
            </a:br>
            <a:r>
              <a:rPr lang="fr-CH" sz="1800" spc="-1" dirty="0">
                <a:solidFill>
                  <a:srgbClr val="000000"/>
                </a:solidFill>
                <a:latin typeface="Arial" panose="020B0604020202020204" pitchFamily="34" charset="0"/>
                <a:cs typeface="Arial" panose="020B0604020202020204" pitchFamily="34" charset="0"/>
              </a:rPr>
              <a:t> </a:t>
            </a:r>
            <a:endParaRPr lang="fr-CH" sz="1800" spc="-1" dirty="0">
              <a:latin typeface="Arial" panose="020B0604020202020204" pitchFamily="34" charset="0"/>
              <a:cs typeface="Arial" panose="020B0604020202020204" pitchFamily="34" charset="0"/>
            </a:endParaRPr>
          </a:p>
        </p:txBody>
      </p:sp>
      <p:sp>
        <p:nvSpPr>
          <p:cNvPr id="133" name="Rectangle 10"/>
          <p:cNvSpPr/>
          <p:nvPr/>
        </p:nvSpPr>
        <p:spPr>
          <a:xfrm>
            <a:off x="4257840" y="5848200"/>
            <a:ext cx="4275720" cy="456120"/>
          </a:xfrm>
          <a:prstGeom prst="rect">
            <a:avLst/>
          </a:prstGeom>
          <a:noFill/>
          <a:ln w="0">
            <a:noFill/>
          </a:ln>
        </p:spPr>
        <p:style>
          <a:lnRef idx="0">
            <a:scrgbClr r="0" g="0" b="0"/>
          </a:lnRef>
          <a:fillRef idx="0">
            <a:scrgbClr r="0" g="0" b="0"/>
          </a:fillRef>
          <a:effectRef idx="0">
            <a:scrgbClr r="0" g="0" b="0"/>
          </a:effectRef>
          <a:fontRef idx="minor"/>
        </p:style>
        <p:txBody>
          <a:bodyPr/>
          <a:lstStyle/>
          <a:p>
            <a:endParaRPr lang="fr-FR"/>
          </a:p>
        </p:txBody>
      </p:sp>
      <p:sp>
        <p:nvSpPr>
          <p:cNvPr id="6" name="Rectangle 5">
            <a:extLst>
              <a:ext uri="{FF2B5EF4-FFF2-40B4-BE49-F238E27FC236}">
                <a16:creationId xmlns:a16="http://schemas.microsoft.com/office/drawing/2014/main" id="{DDDFE2CF-5126-39C4-45CD-6C21380905AC}"/>
              </a:ext>
            </a:extLst>
          </p:cNvPr>
          <p:cNvSpPr/>
          <p:nvPr/>
        </p:nvSpPr>
        <p:spPr>
          <a:xfrm>
            <a:off x="1080528" y="1032335"/>
            <a:ext cx="3464410" cy="461665"/>
          </a:xfrm>
          <a:prstGeom prst="rect">
            <a:avLst/>
          </a:prstGeom>
        </p:spPr>
        <p:txBody>
          <a:bodyPr wrap="none">
            <a:spAutoFit/>
          </a:bodyPr>
          <a:lstStyle/>
          <a:p>
            <a:pPr eaLnBrk="1" hangingPunct="1">
              <a:defRPr/>
            </a:pPr>
            <a:r>
              <a:rPr lang="fr-CH" sz="2400" b="1" dirty="0">
                <a:ln w="12700">
                  <a:noFill/>
                  <a:prstDash val="solid"/>
                </a:ln>
                <a:solidFill>
                  <a:srgbClr val="00B050"/>
                </a:solidFill>
                <a:latin typeface="Arial" charset="0"/>
                <a:ea typeface="ＭＳ Ｐゴシック" charset="0"/>
                <a:cs typeface="ＭＳ Ｐゴシック" charset="0"/>
              </a:rPr>
              <a:t>A. But de la formation</a:t>
            </a:r>
            <a:endParaRPr lang="fr-CH" dirty="0">
              <a:solidFill>
                <a:srgbClr val="00B050"/>
              </a:solidFill>
            </a:endParaRPr>
          </a:p>
        </p:txBody>
      </p:sp>
      <p:sp>
        <p:nvSpPr>
          <p:cNvPr id="7" name="TextBox 2">
            <a:extLst>
              <a:ext uri="{FF2B5EF4-FFF2-40B4-BE49-F238E27FC236}">
                <a16:creationId xmlns:a16="http://schemas.microsoft.com/office/drawing/2014/main" id="{3A51E5D4-0FCC-32D0-E87D-E9D35C0D1D42}"/>
              </a:ext>
            </a:extLst>
          </p:cNvPr>
          <p:cNvSpPr txBox="1">
            <a:spLocks noChangeArrowheads="1"/>
          </p:cNvSpPr>
          <p:nvPr/>
        </p:nvSpPr>
        <p:spPr bwMode="auto">
          <a:xfrm>
            <a:off x="194167" y="253049"/>
            <a:ext cx="11382854" cy="646331"/>
          </a:xfrm>
          <a:prstGeom prst="rect">
            <a:avLst/>
          </a:prstGeom>
          <a:noFill/>
          <a:ln>
            <a:noFill/>
          </a:ln>
        </p:spPr>
        <p:txBody>
          <a:bodyPr wrap="square">
            <a:spAutoFit/>
          </a:bodyPr>
          <a:lstStyle>
            <a:lvl1pPr eaLnBrk="0" hangingPunct="0">
              <a:defRPr sz="3200">
                <a:solidFill>
                  <a:schemeClr val="tx1"/>
                </a:solidFill>
                <a:latin typeface="Arial" charset="0"/>
                <a:ea typeface="ＭＳ Ｐゴシック" charset="0"/>
                <a:cs typeface="ＭＳ Ｐゴシック" charset="0"/>
              </a:defRPr>
            </a:lvl1pPr>
            <a:lvl2pPr marL="742950" indent="-285750" eaLnBrk="0" hangingPunct="0">
              <a:defRPr sz="3200">
                <a:solidFill>
                  <a:schemeClr val="tx1"/>
                </a:solidFill>
                <a:latin typeface="Arial" charset="0"/>
                <a:ea typeface="ＭＳ Ｐゴシック" charset="0"/>
              </a:defRPr>
            </a:lvl2pPr>
            <a:lvl3pPr marL="1143000" indent="-228600" eaLnBrk="0" hangingPunct="0">
              <a:defRPr sz="3200">
                <a:solidFill>
                  <a:schemeClr val="tx1"/>
                </a:solidFill>
                <a:latin typeface="Arial" charset="0"/>
                <a:ea typeface="ＭＳ Ｐゴシック" charset="0"/>
              </a:defRPr>
            </a:lvl3pPr>
            <a:lvl4pPr marL="1600200" indent="-228600" eaLnBrk="0" hangingPunct="0">
              <a:defRPr sz="3200">
                <a:solidFill>
                  <a:schemeClr val="tx1"/>
                </a:solidFill>
                <a:latin typeface="Arial" charset="0"/>
                <a:ea typeface="ＭＳ Ｐゴシック" charset="0"/>
              </a:defRPr>
            </a:lvl4pPr>
            <a:lvl5pPr marL="2057400" indent="-228600" eaLnBrk="0" hangingPunct="0">
              <a:defRPr sz="3200">
                <a:solidFill>
                  <a:schemeClr val="tx1"/>
                </a:solidFill>
                <a:latin typeface="Arial" charset="0"/>
                <a:ea typeface="ＭＳ Ｐゴシック" charset="0"/>
              </a:defRPr>
            </a:lvl5pPr>
            <a:lvl6pPr marL="2514600" indent="-228600" eaLnBrk="0" fontAlgn="base" hangingPunct="0">
              <a:spcBef>
                <a:spcPct val="0"/>
              </a:spcBef>
              <a:spcAft>
                <a:spcPct val="0"/>
              </a:spcAft>
              <a:defRPr sz="3200">
                <a:solidFill>
                  <a:schemeClr val="tx1"/>
                </a:solidFill>
                <a:latin typeface="Arial" charset="0"/>
                <a:ea typeface="ＭＳ Ｐゴシック" charset="0"/>
              </a:defRPr>
            </a:lvl6pPr>
            <a:lvl7pPr marL="2971800" indent="-228600" eaLnBrk="0" fontAlgn="base" hangingPunct="0">
              <a:spcBef>
                <a:spcPct val="0"/>
              </a:spcBef>
              <a:spcAft>
                <a:spcPct val="0"/>
              </a:spcAft>
              <a:defRPr sz="3200">
                <a:solidFill>
                  <a:schemeClr val="tx1"/>
                </a:solidFill>
                <a:latin typeface="Arial" charset="0"/>
                <a:ea typeface="ＭＳ Ｐゴシック" charset="0"/>
              </a:defRPr>
            </a:lvl7pPr>
            <a:lvl8pPr marL="3429000" indent="-228600" eaLnBrk="0" fontAlgn="base" hangingPunct="0">
              <a:spcBef>
                <a:spcPct val="0"/>
              </a:spcBef>
              <a:spcAft>
                <a:spcPct val="0"/>
              </a:spcAft>
              <a:defRPr sz="3200">
                <a:solidFill>
                  <a:schemeClr val="tx1"/>
                </a:solidFill>
                <a:latin typeface="Arial" charset="0"/>
                <a:ea typeface="ＭＳ Ｐゴシック" charset="0"/>
              </a:defRPr>
            </a:lvl8pPr>
            <a:lvl9pPr marL="3886200" indent="-228600" eaLnBrk="0" fontAlgn="base" hangingPunct="0">
              <a:spcBef>
                <a:spcPct val="0"/>
              </a:spcBef>
              <a:spcAft>
                <a:spcPct val="0"/>
              </a:spcAft>
              <a:defRPr sz="3200">
                <a:solidFill>
                  <a:schemeClr val="tx1"/>
                </a:solidFill>
                <a:latin typeface="Arial" charset="0"/>
                <a:ea typeface="ＭＳ Ｐゴシック" charset="0"/>
              </a:defRPr>
            </a:lvl9pPr>
          </a:lstStyle>
          <a:p>
            <a:pPr algn="ctr" eaLnBrk="1" hangingPunct="1">
              <a:defRPr/>
            </a:pPr>
            <a:r>
              <a:rPr lang="en-US" sz="3600" b="1" dirty="0">
                <a:ln w="12700">
                  <a:solidFill>
                    <a:schemeClr val="tx2">
                      <a:satMod val="155000"/>
                    </a:schemeClr>
                  </a:solidFill>
                  <a:prstDash val="solid"/>
                </a:ln>
                <a:solidFill>
                  <a:srgbClr val="00B050"/>
                </a:solidFill>
                <a:effectLst>
                  <a:outerShdw blurRad="41275" dist="20320" dir="1800000" algn="tl" rotWithShape="0">
                    <a:srgbClr val="000000">
                      <a:alpha val="40000"/>
                    </a:srgbClr>
                  </a:outerShdw>
                </a:effectLst>
              </a:rPr>
              <a:t>6. La MSPE - </a:t>
            </a:r>
            <a:r>
              <a:rPr lang="en-US" sz="3600" b="1" dirty="0" err="1">
                <a:ln w="12700">
                  <a:solidFill>
                    <a:schemeClr val="tx2">
                      <a:satMod val="155000"/>
                    </a:schemeClr>
                  </a:solidFill>
                  <a:prstDash val="solid"/>
                </a:ln>
                <a:solidFill>
                  <a:srgbClr val="00B050"/>
                </a:solidFill>
                <a:effectLst>
                  <a:outerShdw blurRad="41275" dist="20320" dir="1800000" algn="tl" rotWithShape="0">
                    <a:srgbClr val="000000">
                      <a:alpha val="40000"/>
                    </a:srgbClr>
                  </a:outerShdw>
                </a:effectLst>
              </a:rPr>
              <a:t>Maturité</a:t>
            </a:r>
            <a:r>
              <a:rPr lang="en-US" sz="3600" b="1" dirty="0">
                <a:ln w="12700">
                  <a:solidFill>
                    <a:schemeClr val="tx2">
                      <a:satMod val="155000"/>
                    </a:schemeClr>
                  </a:solidFill>
                  <a:prstDash val="solid"/>
                </a:ln>
                <a:solidFill>
                  <a:srgbClr val="00B050"/>
                </a:solidFill>
                <a:effectLst>
                  <a:outerShdw blurRad="41275" dist="20320" dir="1800000" algn="tl" rotWithShape="0">
                    <a:srgbClr val="000000">
                      <a:alpha val="40000"/>
                    </a:srgbClr>
                  </a:outerShdw>
                </a:effectLst>
              </a:rPr>
              <a:t> </a:t>
            </a:r>
            <a:r>
              <a:rPr lang="en-US" sz="3600" b="1" dirty="0" err="1">
                <a:ln w="12700">
                  <a:solidFill>
                    <a:schemeClr val="tx2">
                      <a:satMod val="155000"/>
                    </a:schemeClr>
                  </a:solidFill>
                  <a:prstDash val="solid"/>
                </a:ln>
                <a:solidFill>
                  <a:srgbClr val="00B050"/>
                </a:solidFill>
                <a:effectLst>
                  <a:outerShdw blurRad="41275" dist="20320" dir="1800000" algn="tl" rotWithShape="0">
                    <a:srgbClr val="000000">
                      <a:alpha val="40000"/>
                    </a:srgbClr>
                  </a:outerShdw>
                </a:effectLst>
              </a:rPr>
              <a:t>spécialisée</a:t>
            </a:r>
            <a:r>
              <a:rPr lang="en-US" sz="3600" b="1" dirty="0">
                <a:ln w="12700">
                  <a:solidFill>
                    <a:schemeClr val="tx2">
                      <a:satMod val="155000"/>
                    </a:schemeClr>
                  </a:solidFill>
                  <a:prstDash val="solid"/>
                </a:ln>
                <a:solidFill>
                  <a:srgbClr val="00B050"/>
                </a:solidFill>
                <a:effectLst>
                  <a:outerShdw blurRad="41275" dist="20320" dir="1800000" algn="tl" rotWithShape="0">
                    <a:srgbClr val="000000">
                      <a:alpha val="40000"/>
                    </a:srgbClr>
                  </a:outerShdw>
                </a:effectLst>
              </a:rPr>
              <a:t> </a:t>
            </a:r>
            <a:r>
              <a:rPr lang="en-US" sz="3600" b="1" dirty="0" err="1">
                <a:ln w="12700">
                  <a:solidFill>
                    <a:schemeClr val="tx2">
                      <a:satMod val="155000"/>
                    </a:schemeClr>
                  </a:solidFill>
                  <a:prstDash val="solid"/>
                </a:ln>
                <a:solidFill>
                  <a:srgbClr val="00B050"/>
                </a:solidFill>
                <a:effectLst>
                  <a:outerShdw blurRad="41275" dist="20320" dir="1800000" algn="tl" rotWithShape="0">
                    <a:srgbClr val="000000">
                      <a:alpha val="40000"/>
                    </a:srgbClr>
                  </a:outerShdw>
                </a:effectLst>
              </a:rPr>
              <a:t>Pédagogie</a:t>
            </a:r>
            <a:endParaRPr lang="en-US" sz="2800" b="1" dirty="0">
              <a:ln w="12700">
                <a:solidFill>
                  <a:schemeClr val="tx2">
                    <a:satMod val="155000"/>
                  </a:schemeClr>
                </a:solidFill>
                <a:prstDash val="solid"/>
              </a:ln>
              <a:solidFill>
                <a:srgbClr val="00B050"/>
              </a:solidFill>
              <a:effectLst>
                <a:outerShdw blurRad="41275" dist="20320" dir="1800000" algn="tl" rotWithShape="0">
                  <a:srgbClr val="000000">
                    <a:alpha val="40000"/>
                  </a:srgbClr>
                </a:outerShdw>
              </a:effectLst>
            </a:endParaRPr>
          </a:p>
        </p:txBody>
      </p:sp>
      <p:sp>
        <p:nvSpPr>
          <p:cNvPr id="2" name="ZoneTexte 1"/>
          <p:cNvSpPr txBox="1"/>
          <p:nvPr/>
        </p:nvSpPr>
        <p:spPr>
          <a:xfrm>
            <a:off x="1470946" y="3816875"/>
            <a:ext cx="9458722" cy="1754326"/>
          </a:xfrm>
          <a:prstGeom prst="rect">
            <a:avLst/>
          </a:prstGeom>
          <a:noFill/>
        </p:spPr>
        <p:txBody>
          <a:bodyPr wrap="square" rtlCol="0">
            <a:spAutoFit/>
          </a:bodyPr>
          <a:lstStyle/>
          <a:p>
            <a:pPr marL="285750" indent="-285750">
              <a:buFont typeface="Arial" panose="020B0604020202020204" pitchFamily="34" charset="0"/>
              <a:buChar char="•"/>
            </a:pPr>
            <a:r>
              <a:rPr lang="fr-CH" spc="-1" dirty="0">
                <a:solidFill>
                  <a:srgbClr val="000000"/>
                </a:solidFill>
                <a:latin typeface="Arial" panose="020B0604020202020204" pitchFamily="34" charset="0"/>
                <a:cs typeface="Arial" panose="020B0604020202020204" pitchFamily="34" charset="0"/>
              </a:rPr>
              <a:t>dans une Haute Ecole Pédagogique (HEP) préparant à l'enseignement dans les degrés préscolaire et primaire (1 à 8).</a:t>
            </a:r>
            <a:endParaRPr lang="fr-CH"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fr-CH" spc="-1" dirty="0">
              <a:solidFill>
                <a:srgbClr val="00000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fr-CH" spc="-1" dirty="0">
                <a:solidFill>
                  <a:srgbClr val="000000"/>
                </a:solidFill>
                <a:latin typeface="Arial" panose="020B0604020202020204" pitchFamily="34" charset="0"/>
                <a:cs typeface="Arial" panose="020B0604020202020204" pitchFamily="34" charset="0"/>
              </a:rPr>
              <a:t>dans la faculté de Psychologie et Sciences de l’éducation à Genève (FAPSE-UNIGE), mais uniquement pour suivre le cursus de </a:t>
            </a:r>
            <a:r>
              <a:rPr lang="fr-CH" spc="-1" dirty="0" err="1">
                <a:solidFill>
                  <a:srgbClr val="000000"/>
                </a:solidFill>
                <a:latin typeface="Arial" panose="020B0604020202020204" pitchFamily="34" charset="0"/>
                <a:cs typeface="Arial" panose="020B0604020202020204" pitchFamily="34" charset="0"/>
              </a:rPr>
              <a:t>Bachelor</a:t>
            </a:r>
            <a:r>
              <a:rPr lang="fr-CH" spc="-1" dirty="0">
                <a:solidFill>
                  <a:srgbClr val="000000"/>
                </a:solidFill>
                <a:latin typeface="Arial" panose="020B0604020202020204" pitchFamily="34" charset="0"/>
                <a:cs typeface="Arial" panose="020B0604020202020204" pitchFamily="34" charset="0"/>
              </a:rPr>
              <a:t> en sciences de l’éducation (</a:t>
            </a:r>
            <a:r>
              <a:rPr lang="fr-CH" i="1" spc="-1" dirty="0">
                <a:solidFill>
                  <a:srgbClr val="000000"/>
                </a:solidFill>
                <a:latin typeface="Arial" panose="020B0604020202020204" pitchFamily="34" charset="0"/>
                <a:cs typeface="Arial" panose="020B0604020202020204" pitchFamily="34" charset="0"/>
              </a:rPr>
              <a:t>aucun autre cursus de l’Université n’est accessible sans complément DUBS</a:t>
            </a:r>
            <a:r>
              <a:rPr lang="fr-CH" spc="-1" dirty="0">
                <a:solidFill>
                  <a:srgbClr val="000000"/>
                </a:solidFill>
                <a:latin typeface="Arial" panose="020B0604020202020204" pitchFamily="34" charset="0"/>
                <a:cs typeface="Arial" panose="020B0604020202020204" pitchFamily="34" charset="0"/>
              </a:rPr>
              <a:t>)</a:t>
            </a:r>
            <a:endParaRPr lang="fr-CH" dirty="0"/>
          </a:p>
        </p:txBody>
      </p:sp>
      <p:sp>
        <p:nvSpPr>
          <p:cNvPr id="8" name="Espace réservé du numéro de diapositive 3"/>
          <p:cNvSpPr>
            <a:spLocks noGrp="1"/>
          </p:cNvSpPr>
          <p:nvPr>
            <p:ph type="sldNum" sz="quarter" idx="12"/>
          </p:nvPr>
        </p:nvSpPr>
        <p:spPr>
          <a:xfrm>
            <a:off x="9472736" y="6453386"/>
            <a:ext cx="1596292" cy="404614"/>
          </a:xfrm>
        </p:spPr>
        <p:txBody>
          <a:bodyPr/>
          <a:lstStyle/>
          <a:p>
            <a:fld id="{69E57DC2-970A-4B3E-BB1C-7A09969E49DF}" type="slidenum">
              <a:rPr lang="en-US" smtClean="0"/>
              <a:t>13</a:t>
            </a:fld>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6" name="ZoneTexte 2"/>
          <p:cNvSpPr/>
          <p:nvPr/>
        </p:nvSpPr>
        <p:spPr>
          <a:xfrm>
            <a:off x="1305775" y="966444"/>
            <a:ext cx="9977268" cy="5076859"/>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marL="285840" indent="-285840" algn="just">
              <a:buClr>
                <a:srgbClr val="00B050"/>
              </a:buClr>
              <a:buFont typeface="Wingdings" panose="05000000000000000000" pitchFamily="2" charset="2"/>
              <a:buChar char="Ø"/>
            </a:pPr>
            <a:r>
              <a:rPr lang="fr-CH" spc="-1" dirty="0">
                <a:solidFill>
                  <a:srgbClr val="000000"/>
                </a:solidFill>
                <a:latin typeface="Arial" panose="020B0604020202020204" pitchFamily="34" charset="0"/>
                <a:ea typeface="DejaVu Sans"/>
                <a:cs typeface="Arial" panose="020B0604020202020204" pitchFamily="34" charset="0"/>
              </a:rPr>
              <a:t>l'obtention du </a:t>
            </a:r>
            <a:r>
              <a:rPr lang="fr-CH" b="1" spc="-1" dirty="0">
                <a:solidFill>
                  <a:srgbClr val="00B050"/>
                </a:solidFill>
                <a:latin typeface="Arial" panose="020B0604020202020204" pitchFamily="34" charset="0"/>
                <a:ea typeface="DejaVu Sans"/>
                <a:cs typeface="Arial" panose="020B0604020202020204" pitchFamily="34" charset="0"/>
              </a:rPr>
              <a:t>certificat</a:t>
            </a:r>
            <a:r>
              <a:rPr lang="fr-CH" spc="-1" dirty="0">
                <a:solidFill>
                  <a:srgbClr val="000000"/>
                </a:solidFill>
                <a:latin typeface="Arial" panose="020B0604020202020204" pitchFamily="34" charset="0"/>
                <a:ea typeface="DejaVu Sans"/>
                <a:cs typeface="Arial" panose="020B0604020202020204" pitchFamily="34" charset="0"/>
              </a:rPr>
              <a:t> de culture générale </a:t>
            </a:r>
            <a:r>
              <a:rPr lang="fr-CH" b="1" spc="-1" dirty="0">
                <a:solidFill>
                  <a:srgbClr val="00B050"/>
                </a:solidFill>
                <a:latin typeface="Arial" panose="020B0604020202020204" pitchFamily="34" charset="0"/>
                <a:ea typeface="DejaVu Sans"/>
                <a:cs typeface="Arial" panose="020B0604020202020204" pitchFamily="34" charset="0"/>
              </a:rPr>
              <a:t>option "pédagogie";</a:t>
            </a:r>
          </a:p>
          <a:p>
            <a:pPr algn="just">
              <a:buClr>
                <a:srgbClr val="00B050"/>
              </a:buClr>
            </a:pPr>
            <a:endParaRPr lang="fr-CH" b="1" spc="-1" dirty="0">
              <a:latin typeface="Arial" panose="020B0604020202020204" pitchFamily="34" charset="0"/>
              <a:ea typeface="DejaVu Sans"/>
              <a:cs typeface="Arial" panose="020B0604020202020204" pitchFamily="34" charset="0"/>
            </a:endParaRPr>
          </a:p>
          <a:p>
            <a:pPr marL="285840" indent="-285840" algn="just">
              <a:buClr>
                <a:srgbClr val="00B050"/>
              </a:buClr>
              <a:buFont typeface="Wingdings" panose="05000000000000000000" pitchFamily="2" charset="2"/>
              <a:buChar char="Ø"/>
            </a:pPr>
            <a:r>
              <a:rPr lang="fr-CH" spc="-1" dirty="0">
                <a:solidFill>
                  <a:srgbClr val="000000"/>
                </a:solidFill>
                <a:latin typeface="Arial" panose="020B0604020202020204" pitchFamily="34" charset="0"/>
                <a:ea typeface="DejaVu Sans"/>
                <a:cs typeface="Arial" panose="020B0604020202020204" pitchFamily="34" charset="0"/>
              </a:rPr>
              <a:t>une </a:t>
            </a:r>
            <a:r>
              <a:rPr lang="fr-CH" b="1" spc="-1" dirty="0">
                <a:solidFill>
                  <a:srgbClr val="00B050"/>
                </a:solidFill>
                <a:latin typeface="Arial" panose="020B0604020202020204" pitchFamily="34" charset="0"/>
                <a:ea typeface="DejaVu Sans"/>
                <a:cs typeface="Arial" panose="020B0604020202020204" pitchFamily="34" charset="0"/>
              </a:rPr>
              <a:t>moyenne de 4,0</a:t>
            </a:r>
            <a:r>
              <a:rPr lang="fr-CH" spc="-1" dirty="0">
                <a:solidFill>
                  <a:srgbClr val="000000"/>
                </a:solidFill>
                <a:latin typeface="Arial" panose="020B0604020202020204" pitchFamily="34" charset="0"/>
                <a:ea typeface="DejaVu Sans"/>
                <a:cs typeface="Arial" panose="020B0604020202020204" pitchFamily="34" charset="0"/>
              </a:rPr>
              <a:t> au minimum dans les </a:t>
            </a:r>
            <a:r>
              <a:rPr lang="fr-CH" spc="-1" dirty="0">
                <a:solidFill>
                  <a:srgbClr val="00B050"/>
                </a:solidFill>
                <a:latin typeface="Arial" panose="020B0604020202020204" pitchFamily="34" charset="0"/>
                <a:ea typeface="DejaVu Sans"/>
                <a:cs typeface="Arial" panose="020B0604020202020204" pitchFamily="34" charset="0"/>
              </a:rPr>
              <a:t>disciplines de l'option spécifique</a:t>
            </a:r>
            <a:r>
              <a:rPr lang="fr-CH" spc="-1" dirty="0">
                <a:solidFill>
                  <a:srgbClr val="000000"/>
                </a:solidFill>
                <a:latin typeface="Arial" panose="020B0604020202020204" pitchFamily="34" charset="0"/>
                <a:ea typeface="DejaVu Sans"/>
                <a:cs typeface="Arial" panose="020B0604020202020204" pitchFamily="34" charset="0"/>
              </a:rPr>
              <a:t>; </a:t>
            </a:r>
          </a:p>
          <a:p>
            <a:pPr algn="just">
              <a:buClr>
                <a:srgbClr val="00B050"/>
              </a:buClr>
            </a:pPr>
            <a:endParaRPr lang="fr-CH" spc="-1" dirty="0">
              <a:solidFill>
                <a:srgbClr val="000000"/>
              </a:solidFill>
              <a:latin typeface="Arial" panose="020B0604020202020204" pitchFamily="34" charset="0"/>
              <a:ea typeface="DejaVu Sans"/>
              <a:cs typeface="Arial" panose="020B0604020202020204" pitchFamily="34" charset="0"/>
            </a:endParaRPr>
          </a:p>
          <a:p>
            <a:pPr marL="285840" indent="-285840" algn="just">
              <a:buClr>
                <a:srgbClr val="00B050"/>
              </a:buClr>
              <a:buFont typeface="Wingdings" panose="05000000000000000000" pitchFamily="2" charset="2"/>
              <a:buChar char="Ø"/>
            </a:pPr>
            <a:r>
              <a:rPr lang="fr-CH" spc="-1" dirty="0">
                <a:solidFill>
                  <a:srgbClr val="000000"/>
                </a:solidFill>
                <a:latin typeface="Arial" panose="020B0604020202020204" pitchFamily="34" charset="0"/>
                <a:ea typeface="DejaVu Sans"/>
                <a:cs typeface="Arial" panose="020B0604020202020204" pitchFamily="34" charset="0"/>
              </a:rPr>
              <a:t>avoir attesté d’un </a:t>
            </a:r>
            <a:r>
              <a:rPr lang="fr-CH" b="1" spc="-1" dirty="0">
                <a:solidFill>
                  <a:srgbClr val="00B050"/>
                </a:solidFill>
                <a:latin typeface="Arial" panose="020B0604020202020204" pitchFamily="34" charset="0"/>
                <a:ea typeface="DejaVu Sans"/>
                <a:cs typeface="Arial" panose="020B0604020202020204" pitchFamily="34" charset="0"/>
              </a:rPr>
              <a:t>certificat de langue de niveau B1</a:t>
            </a:r>
            <a:r>
              <a:rPr lang="fr-CH" spc="-1" dirty="0">
                <a:solidFill>
                  <a:srgbClr val="000000"/>
                </a:solidFill>
                <a:latin typeface="Arial" panose="020B0604020202020204" pitchFamily="34" charset="0"/>
                <a:ea typeface="DejaVu Sans"/>
                <a:cs typeface="Arial" panose="020B0604020202020204" pitchFamily="34" charset="0"/>
              </a:rPr>
              <a:t>, selon le cadre Européen Commun de Référence (CECR) en </a:t>
            </a:r>
            <a:r>
              <a:rPr lang="fr-CH" b="1" u="sng" spc="-1" dirty="0">
                <a:solidFill>
                  <a:srgbClr val="00B050"/>
                </a:solidFill>
                <a:latin typeface="Arial" panose="020B0604020202020204" pitchFamily="34" charset="0"/>
                <a:ea typeface="DejaVu Sans"/>
                <a:cs typeface="Arial" panose="020B0604020202020204" pitchFamily="34" charset="0"/>
              </a:rPr>
              <a:t>allemand et en anglais </a:t>
            </a:r>
            <a:r>
              <a:rPr lang="fr-CH" spc="-1" dirty="0">
                <a:solidFill>
                  <a:srgbClr val="000000"/>
                </a:solidFill>
                <a:latin typeface="Arial" panose="020B0604020202020204" pitchFamily="34" charset="0"/>
                <a:ea typeface="DejaVu Sans"/>
                <a:cs typeface="Arial" panose="020B0604020202020204" pitchFamily="34" charset="0"/>
              </a:rPr>
              <a:t>(</a:t>
            </a:r>
            <a:r>
              <a:rPr lang="fr-CH" b="1" u="sng" spc="-1" dirty="0">
                <a:solidFill>
                  <a:srgbClr val="000000"/>
                </a:solidFill>
                <a:latin typeface="Arial" panose="020B0604020202020204" pitchFamily="34" charset="0"/>
                <a:ea typeface="DejaVu Sans"/>
                <a:cs typeface="Arial" panose="020B0604020202020204" pitchFamily="34" charset="0"/>
              </a:rPr>
              <a:t>au certificat ou dans une structure externe</a:t>
            </a:r>
            <a:r>
              <a:rPr lang="fr-CH" spc="-1" dirty="0">
                <a:solidFill>
                  <a:srgbClr val="000000"/>
                </a:solidFill>
                <a:latin typeface="Arial" panose="020B0604020202020204" pitchFamily="34" charset="0"/>
                <a:ea typeface="DejaVu Sans"/>
                <a:cs typeface="Arial" panose="020B0604020202020204" pitchFamily="34" charset="0"/>
              </a:rPr>
              <a:t>). La vérification des B1 </a:t>
            </a:r>
            <a:r>
              <a:rPr lang="fr-CH" b="1" u="sng" spc="-1" dirty="0">
                <a:solidFill>
                  <a:srgbClr val="000000"/>
                </a:solidFill>
                <a:latin typeface="Arial" panose="020B0604020202020204" pitchFamily="34" charset="0"/>
                <a:ea typeface="DejaVu Sans"/>
                <a:cs typeface="Arial" panose="020B0604020202020204" pitchFamily="34" charset="0"/>
              </a:rPr>
              <a:t>a lieu le 29 juin 2027</a:t>
            </a:r>
            <a:r>
              <a:rPr lang="fr-CH" spc="-1" dirty="0">
                <a:solidFill>
                  <a:srgbClr val="000000"/>
                </a:solidFill>
                <a:latin typeface="Arial" panose="020B0604020202020204" pitchFamily="34" charset="0"/>
                <a:ea typeface="DejaVu Sans"/>
                <a:cs typeface="Arial" panose="020B0604020202020204" pitchFamily="34" charset="0"/>
              </a:rPr>
              <a:t>.</a:t>
            </a:r>
            <a:endParaRPr lang="fr-CH" spc="-1" dirty="0">
              <a:latin typeface="Arial" panose="020B0604020202020204" pitchFamily="34" charset="0"/>
              <a:cs typeface="Arial" panose="020B0604020202020204" pitchFamily="34" charset="0"/>
            </a:endParaRPr>
          </a:p>
          <a:p>
            <a:pPr lvl="3" algn="just">
              <a:buClr>
                <a:srgbClr val="00B050"/>
              </a:buClr>
            </a:pPr>
            <a:endParaRPr lang="fr-CH" spc="-1" dirty="0">
              <a:latin typeface="Arial" panose="020B0604020202020204" pitchFamily="34" charset="0"/>
              <a:cs typeface="Arial" panose="020B0604020202020204" pitchFamily="34" charset="0"/>
            </a:endParaRPr>
          </a:p>
          <a:p>
            <a:pPr marL="285840" indent="-285840" algn="just">
              <a:buClr>
                <a:srgbClr val="00B050"/>
              </a:buClr>
              <a:buFont typeface="Wingdings" charset="2"/>
              <a:buChar char=""/>
            </a:pPr>
            <a:r>
              <a:rPr lang="fr-CH" spc="-1" dirty="0">
                <a:solidFill>
                  <a:srgbClr val="000000"/>
                </a:solidFill>
                <a:latin typeface="Arial" panose="020B0604020202020204" pitchFamily="34" charset="0"/>
                <a:ea typeface="DejaVu Sans"/>
                <a:cs typeface="Arial" panose="020B0604020202020204" pitchFamily="34" charset="0"/>
              </a:rPr>
              <a:t>avoir effectué et attesté un </a:t>
            </a:r>
            <a:r>
              <a:rPr lang="fr-CH" spc="-1" dirty="0">
                <a:solidFill>
                  <a:srgbClr val="00B050"/>
                </a:solidFill>
                <a:latin typeface="Arial" panose="020B0604020202020204" pitchFamily="34" charset="0"/>
                <a:ea typeface="DejaVu Sans"/>
                <a:cs typeface="Arial" panose="020B0604020202020204" pitchFamily="34" charset="0"/>
              </a:rPr>
              <a:t>séjour linguistique dans un pays germanophone </a:t>
            </a:r>
            <a:r>
              <a:rPr lang="fr-CH" spc="-1" dirty="0">
                <a:solidFill>
                  <a:srgbClr val="000000"/>
                </a:solidFill>
                <a:latin typeface="Arial" panose="020B0604020202020204" pitchFamily="34" charset="0"/>
                <a:ea typeface="DejaVu Sans"/>
                <a:cs typeface="Arial" panose="020B0604020202020204" pitchFamily="34" charset="0"/>
              </a:rPr>
              <a:t>d’une durée d’au moins </a:t>
            </a:r>
            <a:r>
              <a:rPr lang="fr-CH" b="1" spc="-1" dirty="0">
                <a:solidFill>
                  <a:srgbClr val="00B050"/>
                </a:solidFill>
                <a:latin typeface="Arial" panose="020B0604020202020204" pitchFamily="34" charset="0"/>
                <a:ea typeface="DejaVu Sans"/>
                <a:cs typeface="Arial" panose="020B0604020202020204" pitchFamily="34" charset="0"/>
              </a:rPr>
              <a:t>6 semaines </a:t>
            </a:r>
            <a:r>
              <a:rPr lang="fr-CH" b="1" u="sng" spc="-1" dirty="0">
                <a:solidFill>
                  <a:srgbClr val="00B050"/>
                </a:solidFill>
                <a:latin typeface="Arial" panose="020B0604020202020204" pitchFamily="34" charset="0"/>
                <a:ea typeface="DejaVu Sans"/>
                <a:cs typeface="Arial" panose="020B0604020202020204" pitchFamily="34" charset="0"/>
              </a:rPr>
              <a:t>consécutives</a:t>
            </a:r>
            <a:r>
              <a:rPr lang="fr-CH" spc="-1" dirty="0">
                <a:solidFill>
                  <a:srgbClr val="000000"/>
                </a:solidFill>
                <a:latin typeface="Arial" panose="020B0604020202020204" pitchFamily="34" charset="0"/>
                <a:ea typeface="DejaVu Sans"/>
                <a:cs typeface="Arial" panose="020B0604020202020204" pitchFamily="34" charset="0"/>
              </a:rPr>
              <a:t>. Le séjour linguistique est obligatoirement effectué </a:t>
            </a:r>
            <a:r>
              <a:rPr lang="fr-CH" b="1" u="sng" spc="-1" dirty="0">
                <a:solidFill>
                  <a:srgbClr val="000000"/>
                </a:solidFill>
                <a:latin typeface="Arial" panose="020B0604020202020204" pitchFamily="34" charset="0"/>
                <a:ea typeface="DejaVu Sans"/>
                <a:cs typeface="Arial" panose="020B0604020202020204" pitchFamily="34" charset="0"/>
              </a:rPr>
              <a:t>après</a:t>
            </a:r>
            <a:r>
              <a:rPr lang="fr-CH" spc="-1" dirty="0">
                <a:solidFill>
                  <a:srgbClr val="000000"/>
                </a:solidFill>
                <a:latin typeface="Arial" panose="020B0604020202020204" pitchFamily="34" charset="0"/>
                <a:ea typeface="DejaVu Sans"/>
                <a:cs typeface="Arial" panose="020B0604020202020204" pitchFamily="34" charset="0"/>
              </a:rPr>
              <a:t> l'obtention du certificat.</a:t>
            </a:r>
          </a:p>
          <a:p>
            <a:pPr algn="just">
              <a:lnSpc>
                <a:spcPct val="100000"/>
              </a:lnSpc>
              <a:buClr>
                <a:srgbClr val="000000"/>
              </a:buClr>
            </a:pPr>
            <a:endParaRPr lang="fr-CH" spc="-1" dirty="0">
              <a:latin typeface="Arial" panose="020B0604020202020204" pitchFamily="34" charset="0"/>
              <a:cs typeface="Arial" panose="020B0604020202020204" pitchFamily="34" charset="0"/>
            </a:endParaRPr>
          </a:p>
          <a:p>
            <a:pPr algn="just">
              <a:lnSpc>
                <a:spcPct val="100000"/>
              </a:lnSpc>
              <a:buNone/>
            </a:pPr>
            <a:endParaRPr lang="fr-CH" spc="-1" dirty="0">
              <a:latin typeface="Arial" panose="020B0604020202020204" pitchFamily="34" charset="0"/>
              <a:cs typeface="Arial" panose="020B0604020202020204" pitchFamily="34" charset="0"/>
            </a:endParaRPr>
          </a:p>
          <a:p>
            <a:pPr algn="just">
              <a:lnSpc>
                <a:spcPct val="100000"/>
              </a:lnSpc>
              <a:buNone/>
            </a:pPr>
            <a:r>
              <a:rPr lang="fr-CH" spc="-1" dirty="0">
                <a:solidFill>
                  <a:srgbClr val="000000"/>
                </a:solidFill>
                <a:latin typeface="Arial" panose="020B0604020202020204" pitchFamily="34" charset="0"/>
                <a:ea typeface="DejaVu Sans"/>
                <a:cs typeface="Arial" panose="020B0604020202020204" pitchFamily="34" charset="0"/>
              </a:rPr>
              <a:t>Une admission en maturité spécialisée </a:t>
            </a:r>
            <a:r>
              <a:rPr lang="fr-CH" u="sng" spc="-1" dirty="0">
                <a:solidFill>
                  <a:srgbClr val="000000"/>
                </a:solidFill>
                <a:latin typeface="Arial" panose="020B0604020202020204" pitchFamily="34" charset="0"/>
                <a:ea typeface="DejaVu Sans"/>
                <a:cs typeface="Arial" panose="020B0604020202020204" pitchFamily="34" charset="0"/>
              </a:rPr>
              <a:t>jusqu'à trois ans après le certificat </a:t>
            </a:r>
            <a:r>
              <a:rPr lang="fr-CH" spc="-1" dirty="0">
                <a:solidFill>
                  <a:srgbClr val="000000"/>
                </a:solidFill>
                <a:latin typeface="Arial" panose="020B0604020202020204" pitchFamily="34" charset="0"/>
                <a:ea typeface="DejaVu Sans"/>
                <a:cs typeface="Arial" panose="020B0604020202020204" pitchFamily="34" charset="0"/>
              </a:rPr>
              <a:t>peut être accordée pour justes motifs (article 4, RECG – C1 10.70). </a:t>
            </a:r>
          </a:p>
          <a:p>
            <a:pPr algn="just">
              <a:lnSpc>
                <a:spcPct val="100000"/>
              </a:lnSpc>
              <a:buNone/>
            </a:pPr>
            <a:endParaRPr lang="fr-CH" spc="-1" dirty="0">
              <a:solidFill>
                <a:srgbClr val="000000"/>
              </a:solidFill>
              <a:latin typeface="Arial" panose="020B0604020202020204" pitchFamily="34" charset="0"/>
              <a:ea typeface="DejaVu Sans"/>
              <a:cs typeface="Arial" panose="020B0604020202020204" pitchFamily="34" charset="0"/>
            </a:endParaRPr>
          </a:p>
          <a:p>
            <a:pPr algn="just">
              <a:lnSpc>
                <a:spcPct val="100000"/>
              </a:lnSpc>
              <a:buNone/>
            </a:pPr>
            <a:r>
              <a:rPr lang="fr-CH" spc="-1" dirty="0">
                <a:solidFill>
                  <a:srgbClr val="000000"/>
                </a:solidFill>
                <a:latin typeface="Arial" panose="020B0604020202020204" pitchFamily="34" charset="0"/>
                <a:ea typeface="DejaVu Sans"/>
                <a:cs typeface="Arial" panose="020B0604020202020204" pitchFamily="34" charset="0"/>
              </a:rPr>
              <a:t>En cas de questions liées à l'admission en MSPE, veuillez d'abord vous référer au document "</a:t>
            </a:r>
            <a:r>
              <a:rPr lang="fr-CH" i="1" spc="-1" dirty="0">
                <a:solidFill>
                  <a:srgbClr val="000000"/>
                </a:solidFill>
                <a:latin typeface="Arial" panose="020B0604020202020204" pitchFamily="34" charset="0"/>
                <a:ea typeface="DejaVu Sans"/>
                <a:cs typeface="Arial" panose="020B0604020202020204" pitchFamily="34" charset="0"/>
              </a:rPr>
              <a:t>FAQ MSPE </a:t>
            </a:r>
            <a:r>
              <a:rPr lang="fr-CH" i="1" spc="-1" dirty="0">
                <a:latin typeface="Arial" panose="020B0604020202020204" pitchFamily="34" charset="0"/>
                <a:ea typeface="DejaVu Sans"/>
                <a:cs typeface="Arial" panose="020B0604020202020204" pitchFamily="34" charset="0"/>
              </a:rPr>
              <a:t>2027-2028</a:t>
            </a:r>
            <a:r>
              <a:rPr lang="fr-CH" spc="-1" dirty="0">
                <a:solidFill>
                  <a:srgbClr val="000000"/>
                </a:solidFill>
                <a:latin typeface="Arial" panose="020B0604020202020204" pitchFamily="34" charset="0"/>
                <a:ea typeface="DejaVu Sans"/>
                <a:cs typeface="Arial" panose="020B0604020202020204" pitchFamily="34" charset="0"/>
              </a:rPr>
              <a:t>" publiée au terme de la séance du </a:t>
            </a:r>
            <a:r>
              <a:rPr lang="fr-CH" spc="-1" dirty="0">
                <a:highlight>
                  <a:srgbClr val="FFFF00"/>
                </a:highlight>
                <a:latin typeface="Arial" panose="020B0604020202020204" pitchFamily="34" charset="0"/>
                <a:ea typeface="DejaVu Sans"/>
                <a:cs typeface="Arial" panose="020B0604020202020204" pitchFamily="34" charset="0"/>
              </a:rPr>
              <a:t>12 novembre 2026.</a:t>
            </a:r>
            <a:endParaRPr lang="fr-CH" spc="-1" dirty="0">
              <a:highlight>
                <a:srgbClr val="FFFF00"/>
              </a:highlight>
              <a:latin typeface="Arial" panose="020B0604020202020204" pitchFamily="34" charset="0"/>
              <a:cs typeface="Arial" panose="020B0604020202020204" pitchFamily="34" charset="0"/>
            </a:endParaRPr>
          </a:p>
        </p:txBody>
      </p:sp>
      <p:sp>
        <p:nvSpPr>
          <p:cNvPr id="5" name="Rectangle 4">
            <a:extLst>
              <a:ext uri="{FF2B5EF4-FFF2-40B4-BE49-F238E27FC236}">
                <a16:creationId xmlns:a16="http://schemas.microsoft.com/office/drawing/2014/main" id="{DDDFE2CF-5126-39C4-45CD-6C21380905AC}"/>
              </a:ext>
            </a:extLst>
          </p:cNvPr>
          <p:cNvSpPr/>
          <p:nvPr/>
        </p:nvSpPr>
        <p:spPr>
          <a:xfrm>
            <a:off x="742953" y="163975"/>
            <a:ext cx="4134465" cy="461665"/>
          </a:xfrm>
          <a:prstGeom prst="rect">
            <a:avLst/>
          </a:prstGeom>
        </p:spPr>
        <p:txBody>
          <a:bodyPr wrap="none">
            <a:spAutoFit/>
          </a:bodyPr>
          <a:lstStyle/>
          <a:p>
            <a:r>
              <a:rPr lang="fr-CH" sz="2400" b="1" dirty="0">
                <a:ln w="12700">
                  <a:noFill/>
                  <a:prstDash val="solid"/>
                </a:ln>
                <a:solidFill>
                  <a:srgbClr val="00B050"/>
                </a:solidFill>
                <a:latin typeface="Arial" charset="0"/>
                <a:ea typeface="ＭＳ Ｐゴシック" charset="0"/>
              </a:rPr>
              <a:t>B. Conditions d'admission</a:t>
            </a:r>
          </a:p>
        </p:txBody>
      </p:sp>
      <p:sp>
        <p:nvSpPr>
          <p:cNvPr id="6" name="Espace réservé du numéro de diapositive 3"/>
          <p:cNvSpPr>
            <a:spLocks noGrp="1"/>
          </p:cNvSpPr>
          <p:nvPr>
            <p:ph type="sldNum" sz="quarter" idx="12"/>
          </p:nvPr>
        </p:nvSpPr>
        <p:spPr>
          <a:xfrm>
            <a:off x="9472736" y="6453386"/>
            <a:ext cx="1596292" cy="404614"/>
          </a:xfrm>
        </p:spPr>
        <p:txBody>
          <a:bodyPr/>
          <a:lstStyle/>
          <a:p>
            <a:fld id="{69E57DC2-970A-4B3E-BB1C-7A09969E49DF}" type="slidenum">
              <a:rPr lang="en-US" smtClean="0"/>
              <a:t>14</a:t>
            </a:fld>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6" name="ZoneTexte 2"/>
          <p:cNvSpPr/>
          <p:nvPr/>
        </p:nvSpPr>
        <p:spPr>
          <a:xfrm>
            <a:off x="1058238" y="980641"/>
            <a:ext cx="9626886" cy="6738853"/>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algn="just">
              <a:lnSpc>
                <a:spcPct val="100000"/>
              </a:lnSpc>
              <a:buClr>
                <a:srgbClr val="000000"/>
              </a:buClr>
            </a:pPr>
            <a:endParaRPr lang="fr-CH" spc="-1" dirty="0">
              <a:solidFill>
                <a:srgbClr val="000000"/>
              </a:solidFill>
              <a:latin typeface="Calibri"/>
              <a:ea typeface="DejaVu Sans"/>
            </a:endParaRPr>
          </a:p>
          <a:p>
            <a:pPr marL="285750" indent="-285750" algn="just">
              <a:buClr>
                <a:srgbClr val="00B050"/>
              </a:buClr>
              <a:buFont typeface="Wingdings" panose="05000000000000000000" pitchFamily="2" charset="2"/>
              <a:buChar char="Ø"/>
            </a:pPr>
            <a:r>
              <a:rPr lang="fr-CH" spc="-1" dirty="0">
                <a:solidFill>
                  <a:srgbClr val="000000"/>
                </a:solidFill>
                <a:latin typeface="Arial" panose="020B0604020202020204" pitchFamily="34" charset="0"/>
                <a:ea typeface="DejaVu Sans"/>
                <a:cs typeface="Arial" panose="020B0604020202020204" pitchFamily="34" charset="0"/>
              </a:rPr>
              <a:t>avoir effectué et attesté un séjour linguistique dans un pays germanophone d’une durée d’au moins </a:t>
            </a:r>
            <a:r>
              <a:rPr lang="fr-CH" b="1" spc="-1" dirty="0">
                <a:solidFill>
                  <a:srgbClr val="000000"/>
                </a:solidFill>
                <a:latin typeface="Arial" panose="020B0604020202020204" pitchFamily="34" charset="0"/>
                <a:ea typeface="DejaVu Sans"/>
                <a:cs typeface="Arial" panose="020B0604020202020204" pitchFamily="34" charset="0"/>
              </a:rPr>
              <a:t>6 semaines </a:t>
            </a:r>
            <a:r>
              <a:rPr lang="fr-CH" b="1" u="sng" spc="-1" dirty="0">
                <a:solidFill>
                  <a:srgbClr val="000000"/>
                </a:solidFill>
                <a:latin typeface="Arial" panose="020B0604020202020204" pitchFamily="34" charset="0"/>
                <a:ea typeface="DejaVu Sans"/>
                <a:cs typeface="Arial" panose="020B0604020202020204" pitchFamily="34" charset="0"/>
              </a:rPr>
              <a:t>consécutives</a:t>
            </a:r>
            <a:r>
              <a:rPr lang="fr-CH" spc="-1" dirty="0">
                <a:solidFill>
                  <a:srgbClr val="000000"/>
                </a:solidFill>
                <a:latin typeface="Arial" panose="020B0604020202020204" pitchFamily="34" charset="0"/>
                <a:ea typeface="DejaVu Sans"/>
                <a:cs typeface="Arial" panose="020B0604020202020204" pitchFamily="34" charset="0"/>
              </a:rPr>
              <a:t>; </a:t>
            </a:r>
            <a:r>
              <a:rPr lang="fr-CH" dirty="0">
                <a:latin typeface="Arial" panose="020B0604020202020204" pitchFamily="34" charset="0"/>
                <a:cs typeface="Arial" panose="020B0604020202020204" pitchFamily="34" charset="0"/>
              </a:rPr>
              <a:t>il peut être réalisé dans:</a:t>
            </a:r>
          </a:p>
          <a:p>
            <a:pPr algn="just">
              <a:lnSpc>
                <a:spcPct val="100000"/>
              </a:lnSpc>
              <a:buClr>
                <a:srgbClr val="000000"/>
              </a:buClr>
            </a:pPr>
            <a:endParaRPr lang="fr-CH" dirty="0">
              <a:latin typeface="Arial" panose="020B0604020202020204" pitchFamily="34" charset="0"/>
              <a:cs typeface="Arial" panose="020B0604020202020204" pitchFamily="34" charset="0"/>
            </a:endParaRPr>
          </a:p>
          <a:p>
            <a:pPr algn="just">
              <a:lnSpc>
                <a:spcPct val="100000"/>
              </a:lnSpc>
              <a:buClr>
                <a:srgbClr val="000000"/>
              </a:buClr>
            </a:pPr>
            <a:endParaRPr lang="fr-CH" dirty="0">
              <a:latin typeface="Arial" panose="020B0604020202020204" pitchFamily="34" charset="0"/>
              <a:cs typeface="Arial" panose="020B0604020202020204" pitchFamily="34" charset="0"/>
            </a:endParaRPr>
          </a:p>
          <a:p>
            <a:pPr marL="1200150" lvl="2" indent="-285750" algn="just">
              <a:buClr>
                <a:srgbClr val="00B050"/>
              </a:buClr>
              <a:buFont typeface="Wingdings" panose="05000000000000000000" pitchFamily="2" charset="2"/>
              <a:buChar char="§"/>
            </a:pPr>
            <a:r>
              <a:rPr lang="fr-CH" dirty="0">
                <a:latin typeface="Arial" panose="020B0604020202020204" pitchFamily="34" charset="0"/>
                <a:cs typeface="Arial" panose="020B0604020202020204" pitchFamily="34" charset="0"/>
              </a:rPr>
              <a:t>une </a:t>
            </a:r>
            <a:r>
              <a:rPr lang="fr-CH" b="1" dirty="0">
                <a:latin typeface="Arial" panose="020B0604020202020204" pitchFamily="34" charset="0"/>
                <a:cs typeface="Arial" panose="020B0604020202020204" pitchFamily="34" charset="0"/>
              </a:rPr>
              <a:t>école de langues</a:t>
            </a:r>
          </a:p>
          <a:p>
            <a:pPr marL="285750" indent="-285750" algn="just">
              <a:buClr>
                <a:srgbClr val="00B050"/>
              </a:buClr>
              <a:buFont typeface="Wingdings" panose="05000000000000000000" pitchFamily="2" charset="2"/>
              <a:buChar char="§"/>
            </a:pPr>
            <a:endParaRPr lang="fr-CH" dirty="0">
              <a:latin typeface="Arial" panose="020B0604020202020204" pitchFamily="34" charset="0"/>
              <a:cs typeface="Arial" panose="020B0604020202020204" pitchFamily="34" charset="0"/>
            </a:endParaRPr>
          </a:p>
          <a:p>
            <a:pPr marL="1200150" lvl="2" indent="-285750" algn="just">
              <a:buClr>
                <a:srgbClr val="00B050"/>
              </a:buClr>
              <a:buFont typeface="Wingdings" panose="05000000000000000000" pitchFamily="2" charset="2"/>
              <a:buChar char="§"/>
            </a:pPr>
            <a:r>
              <a:rPr lang="fr-CH" dirty="0">
                <a:latin typeface="Arial" panose="020B0604020202020204" pitchFamily="34" charset="0"/>
                <a:cs typeface="Arial" panose="020B0604020202020204" pitchFamily="34" charset="0"/>
              </a:rPr>
              <a:t>une </a:t>
            </a:r>
            <a:r>
              <a:rPr lang="fr-CH" b="1" dirty="0">
                <a:latin typeface="Arial" panose="020B0604020202020204" pitchFamily="34" charset="0"/>
                <a:cs typeface="Arial" panose="020B0604020202020204" pitchFamily="34" charset="0"/>
              </a:rPr>
              <a:t>institution professionnelle </a:t>
            </a:r>
          </a:p>
          <a:p>
            <a:pPr marL="285750" indent="-285750" algn="just">
              <a:buClr>
                <a:srgbClr val="00B050"/>
              </a:buClr>
              <a:buFont typeface="Wingdings" panose="05000000000000000000" pitchFamily="2" charset="2"/>
              <a:buChar char="§"/>
            </a:pPr>
            <a:endParaRPr lang="fr-CH" dirty="0">
              <a:latin typeface="Arial" panose="020B0604020202020204" pitchFamily="34" charset="0"/>
              <a:cs typeface="Arial" panose="020B0604020202020204" pitchFamily="34" charset="0"/>
            </a:endParaRPr>
          </a:p>
          <a:p>
            <a:pPr marL="1200150" lvl="2" indent="-285750" algn="just">
              <a:buClr>
                <a:srgbClr val="00B050"/>
              </a:buClr>
              <a:buFont typeface="Wingdings" panose="05000000000000000000" pitchFamily="2" charset="2"/>
              <a:buChar char="§"/>
            </a:pPr>
            <a:r>
              <a:rPr lang="fr-CH" dirty="0">
                <a:latin typeface="Arial" panose="020B0604020202020204" pitchFamily="34" charset="0"/>
                <a:cs typeface="Arial" panose="020B0604020202020204" pitchFamily="34" charset="0"/>
              </a:rPr>
              <a:t>une </a:t>
            </a:r>
            <a:r>
              <a:rPr lang="fr-CH" b="1" dirty="0">
                <a:latin typeface="Arial" panose="020B0604020202020204" pitchFamily="34" charset="0"/>
                <a:cs typeface="Arial" panose="020B0604020202020204" pitchFamily="34" charset="0"/>
              </a:rPr>
              <a:t>famille d’accueil </a:t>
            </a:r>
            <a:r>
              <a:rPr lang="fr-CH" dirty="0">
                <a:latin typeface="Arial" panose="020B0604020202020204" pitchFamily="34" charset="0"/>
                <a:cs typeface="Arial" panose="020B0604020202020204" pitchFamily="34" charset="0"/>
              </a:rPr>
              <a:t>(</a:t>
            </a:r>
            <a:r>
              <a:rPr lang="fr-CH" i="1" dirty="0">
                <a:solidFill>
                  <a:srgbClr val="FF0000"/>
                </a:solidFill>
                <a:latin typeface="Arial" panose="020B0604020202020204" pitchFamily="34" charset="0"/>
                <a:cs typeface="Arial" panose="020B0604020202020204" pitchFamily="34" charset="0"/>
              </a:rPr>
              <a:t>Attention</a:t>
            </a:r>
            <a:r>
              <a:rPr lang="fr-CH" i="1" dirty="0">
                <a:latin typeface="Arial" panose="020B0604020202020204" pitchFamily="34" charset="0"/>
                <a:cs typeface="Arial" panose="020B0604020202020204" pitchFamily="34" charset="0"/>
              </a:rPr>
              <a:t>: Vivre chez un membre dans la famille ou chez des amis ne suffit pas pour valider le séjour : une activité en immersion de six semaines est impérativement requise en complément comme une école de langues ou une expérience professionnelle avec justificatifs à l’appui</a:t>
            </a:r>
            <a:r>
              <a:rPr lang="fr-CH" dirty="0">
                <a:latin typeface="Arial" panose="020B0604020202020204" pitchFamily="34" charset="0"/>
                <a:cs typeface="Arial" panose="020B0604020202020204" pitchFamily="34" charset="0"/>
              </a:rPr>
              <a:t>) </a:t>
            </a:r>
          </a:p>
          <a:p>
            <a:pPr marL="285750" indent="-285750" algn="just">
              <a:buClr>
                <a:srgbClr val="00B050"/>
              </a:buClr>
              <a:buFont typeface="Wingdings" panose="05000000000000000000" pitchFamily="2" charset="2"/>
              <a:buChar char="§"/>
            </a:pPr>
            <a:endParaRPr lang="fr-CH" dirty="0">
              <a:latin typeface="Arial" panose="020B0604020202020204" pitchFamily="34" charset="0"/>
              <a:cs typeface="Arial" panose="020B0604020202020204" pitchFamily="34" charset="0"/>
            </a:endParaRPr>
          </a:p>
          <a:p>
            <a:pPr marL="1200150" lvl="2" indent="-285750" algn="just">
              <a:buClr>
                <a:srgbClr val="00B050"/>
              </a:buClr>
              <a:buFont typeface="Wingdings" panose="05000000000000000000" pitchFamily="2" charset="2"/>
              <a:buChar char="§"/>
            </a:pPr>
            <a:r>
              <a:rPr lang="fr-CH" dirty="0">
                <a:latin typeface="Arial" panose="020B0604020202020204" pitchFamily="34" charset="0"/>
                <a:cs typeface="Arial" panose="020B0604020202020204" pitchFamily="34" charset="0"/>
              </a:rPr>
              <a:t>participer au programme DIP MSPE: un </a:t>
            </a:r>
            <a:r>
              <a:rPr lang="fr-CH" b="1" dirty="0">
                <a:latin typeface="Arial" panose="020B0604020202020204" pitchFamily="34" charset="0"/>
                <a:cs typeface="Arial" panose="020B0604020202020204" pitchFamily="34" charset="0"/>
              </a:rPr>
              <a:t>stage professionnel </a:t>
            </a:r>
            <a:r>
              <a:rPr lang="fr-CH" dirty="0">
                <a:latin typeface="Arial" panose="020B0604020202020204" pitchFamily="34" charset="0"/>
                <a:cs typeface="Arial" panose="020B0604020202020204" pitchFamily="34" charset="0"/>
              </a:rPr>
              <a:t>dans une organisation ou une entreprise active dans le domaine de </a:t>
            </a:r>
            <a:r>
              <a:rPr lang="fr-CH" b="1" dirty="0">
                <a:latin typeface="Arial" panose="020B0604020202020204" pitchFamily="34" charset="0"/>
                <a:cs typeface="Arial" panose="020B0604020202020204" pitchFamily="34" charset="0"/>
              </a:rPr>
              <a:t>l’éducation</a:t>
            </a:r>
            <a:r>
              <a:rPr lang="fr-CH" dirty="0">
                <a:latin typeface="Arial" panose="020B0604020202020204" pitchFamily="34" charset="0"/>
                <a:cs typeface="Arial" panose="020B0604020202020204" pitchFamily="34" charset="0"/>
              </a:rPr>
              <a:t>. Dans cette forme et sous réserve de validation, vous pourrez bénéficier d’un </a:t>
            </a:r>
            <a:r>
              <a:rPr lang="fr-CH" b="1" dirty="0">
                <a:latin typeface="Arial" panose="020B0604020202020204" pitchFamily="34" charset="0"/>
                <a:cs typeface="Arial" panose="020B0604020202020204" pitchFamily="34" charset="0"/>
              </a:rPr>
              <a:t>cofinancement</a:t>
            </a:r>
            <a:r>
              <a:rPr lang="fr-CH" dirty="0">
                <a:latin typeface="Arial" panose="020B0604020202020204" pitchFamily="34" charset="0"/>
                <a:cs typeface="Arial" panose="020B0604020202020204" pitchFamily="34" charset="0"/>
              </a:rPr>
              <a:t> dans le cadre des programmes Erasmus+ pour sa réalisation.</a:t>
            </a:r>
          </a:p>
          <a:p>
            <a:pPr lvl="2" algn="just">
              <a:buClr>
                <a:srgbClr val="00B050"/>
              </a:buClr>
            </a:pPr>
            <a:endParaRPr lang="fr-CH" spc="-1" dirty="0">
              <a:latin typeface="Arial" panose="020B0604020202020204" pitchFamily="34" charset="0"/>
              <a:cs typeface="Arial" panose="020B0604020202020204" pitchFamily="34" charset="0"/>
            </a:endParaRPr>
          </a:p>
          <a:p>
            <a:pPr algn="just">
              <a:lnSpc>
                <a:spcPct val="100000"/>
              </a:lnSpc>
              <a:buClr>
                <a:srgbClr val="000000"/>
              </a:buClr>
            </a:pPr>
            <a:endParaRPr lang="fr-CH" spc="-1" dirty="0">
              <a:latin typeface="Arial"/>
            </a:endParaRPr>
          </a:p>
          <a:p>
            <a:pPr algn="just">
              <a:lnSpc>
                <a:spcPct val="100000"/>
              </a:lnSpc>
              <a:buClr>
                <a:srgbClr val="000000"/>
              </a:buClr>
            </a:pPr>
            <a:endParaRPr lang="fr-CH" spc="-1" dirty="0">
              <a:latin typeface="Arial"/>
            </a:endParaRPr>
          </a:p>
          <a:p>
            <a:pPr algn="just">
              <a:buClr>
                <a:srgbClr val="000000"/>
              </a:buClr>
            </a:pPr>
            <a:endParaRPr lang="fr-CH" spc="-1" dirty="0">
              <a:latin typeface="Arial"/>
            </a:endParaRPr>
          </a:p>
          <a:p>
            <a:pPr algn="just">
              <a:buClr>
                <a:srgbClr val="000000"/>
              </a:buClr>
            </a:pPr>
            <a:endParaRPr lang="fr-CH" spc="-1" dirty="0">
              <a:latin typeface="Arial"/>
            </a:endParaRPr>
          </a:p>
          <a:p>
            <a:pPr algn="just">
              <a:lnSpc>
                <a:spcPct val="100000"/>
              </a:lnSpc>
              <a:buClr>
                <a:srgbClr val="000000"/>
              </a:buClr>
            </a:pPr>
            <a:endParaRPr lang="fr-CH" spc="-1" dirty="0">
              <a:latin typeface="Arial"/>
            </a:endParaRPr>
          </a:p>
        </p:txBody>
      </p:sp>
      <p:sp>
        <p:nvSpPr>
          <p:cNvPr id="5" name="Rectangle 4">
            <a:extLst>
              <a:ext uri="{FF2B5EF4-FFF2-40B4-BE49-F238E27FC236}">
                <a16:creationId xmlns:a16="http://schemas.microsoft.com/office/drawing/2014/main" id="{DDDFE2CF-5126-39C4-45CD-6C21380905AC}"/>
              </a:ext>
            </a:extLst>
          </p:cNvPr>
          <p:cNvSpPr/>
          <p:nvPr/>
        </p:nvSpPr>
        <p:spPr>
          <a:xfrm>
            <a:off x="794324" y="359184"/>
            <a:ext cx="8930650" cy="461665"/>
          </a:xfrm>
          <a:prstGeom prst="rect">
            <a:avLst/>
          </a:prstGeom>
        </p:spPr>
        <p:txBody>
          <a:bodyPr wrap="none">
            <a:spAutoFit/>
          </a:bodyPr>
          <a:lstStyle/>
          <a:p>
            <a:r>
              <a:rPr lang="fr-CH" sz="2400" b="1" dirty="0">
                <a:ln w="12700">
                  <a:noFill/>
                  <a:prstDash val="solid"/>
                </a:ln>
                <a:solidFill>
                  <a:srgbClr val="00B050"/>
                </a:solidFill>
                <a:latin typeface="Arial" charset="0"/>
                <a:ea typeface="ＭＳ Ｐゴシック" charset="0"/>
              </a:rPr>
              <a:t>B. Conditions d'admission (suite) :      Le séjour linguistique</a:t>
            </a:r>
          </a:p>
        </p:txBody>
      </p:sp>
      <p:sp>
        <p:nvSpPr>
          <p:cNvPr id="6" name="Espace réservé du numéro de diapositive 3"/>
          <p:cNvSpPr>
            <a:spLocks noGrp="1"/>
          </p:cNvSpPr>
          <p:nvPr>
            <p:ph type="sldNum" sz="quarter" idx="12"/>
          </p:nvPr>
        </p:nvSpPr>
        <p:spPr>
          <a:xfrm>
            <a:off x="9472736" y="6453386"/>
            <a:ext cx="1596292" cy="404614"/>
          </a:xfrm>
        </p:spPr>
        <p:txBody>
          <a:bodyPr/>
          <a:lstStyle/>
          <a:p>
            <a:fld id="{69E57DC2-970A-4B3E-BB1C-7A09969E49DF}" type="slidenum">
              <a:rPr lang="en-US" smtClean="0"/>
              <a:t>15</a:t>
            </a:fld>
            <a:endParaRPr lang="en-US" dirty="0"/>
          </a:p>
        </p:txBody>
      </p:sp>
    </p:spTree>
    <p:extLst>
      <p:ext uri="{BB962C8B-B14F-4D97-AF65-F5344CB8AC3E}">
        <p14:creationId xmlns:p14="http://schemas.microsoft.com/office/powerpoint/2010/main" val="21929628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 name="Rectangle 3"/>
          <p:cNvSpPr/>
          <p:nvPr/>
        </p:nvSpPr>
        <p:spPr>
          <a:xfrm>
            <a:off x="1855074" y="1103385"/>
            <a:ext cx="8016979" cy="3614921"/>
          </a:xfrm>
          <a:prstGeom prst="rect">
            <a:avLst/>
          </a:prstGeom>
          <a:solidFill>
            <a:schemeClr val="accent4">
              <a:lumMod val="20000"/>
              <a:lumOff val="80000"/>
            </a:schemeClr>
          </a:solidFill>
          <a:ln w="0">
            <a:solidFill>
              <a:srgbClr val="7030A0"/>
            </a:solidFill>
          </a:ln>
        </p:spPr>
        <p:style>
          <a:lnRef idx="0">
            <a:scrgbClr r="0" g="0" b="0"/>
          </a:lnRef>
          <a:fillRef idx="0">
            <a:scrgbClr r="0" g="0" b="0"/>
          </a:fillRef>
          <a:effectRef idx="0">
            <a:scrgbClr r="0" g="0" b="0"/>
          </a:effectRef>
          <a:fontRef idx="minor"/>
        </p:style>
        <p:txBody>
          <a:bodyPr wrap="square" lIns="90000" tIns="45000" rIns="90000" bIns="45000" anchor="ctr">
            <a:spAutoFit/>
          </a:bodyPr>
          <a:lstStyle/>
          <a:p>
            <a:pPr algn="ctr">
              <a:lnSpc>
                <a:spcPct val="100000"/>
              </a:lnSpc>
              <a:buNone/>
            </a:pPr>
            <a:r>
              <a:rPr lang="fr-FR" sz="2800" spc="-1" dirty="0">
                <a:solidFill>
                  <a:srgbClr val="00B050"/>
                </a:solidFill>
                <a:latin typeface="Arial Black" panose="020B0A04020102020204" pitchFamily="34" charset="0"/>
                <a:ea typeface="ＭＳ Ｐゴシック"/>
              </a:rPr>
              <a:t>Soirée d'information générale MSPE et séjour linguistique</a:t>
            </a:r>
          </a:p>
          <a:p>
            <a:pPr algn="ctr">
              <a:lnSpc>
                <a:spcPct val="100000"/>
              </a:lnSpc>
              <a:buNone/>
            </a:pPr>
            <a:endParaRPr lang="fr-FR" sz="2800" spc="-1" dirty="0">
              <a:solidFill>
                <a:srgbClr val="00B050"/>
              </a:solidFill>
              <a:latin typeface="Arial Black" panose="020B0A04020102020204" pitchFamily="34" charset="0"/>
              <a:ea typeface="ＭＳ Ｐゴシック"/>
            </a:endParaRPr>
          </a:p>
          <a:p>
            <a:pPr algn="ctr">
              <a:lnSpc>
                <a:spcPct val="100000"/>
              </a:lnSpc>
              <a:buNone/>
            </a:pPr>
            <a:endParaRPr lang="fr-FR" sz="500" spc="-1" dirty="0">
              <a:solidFill>
                <a:srgbClr val="00B050"/>
              </a:solidFill>
              <a:latin typeface="Arial Black" panose="020B0A04020102020204" pitchFamily="34" charset="0"/>
              <a:ea typeface="ＭＳ Ｐゴシック"/>
            </a:endParaRPr>
          </a:p>
          <a:p>
            <a:pPr algn="ctr">
              <a:lnSpc>
                <a:spcPct val="100000"/>
              </a:lnSpc>
              <a:buNone/>
            </a:pPr>
            <a:r>
              <a:rPr lang="fr-FR" sz="2800" spc="-1" dirty="0">
                <a:solidFill>
                  <a:srgbClr val="00B050"/>
                </a:solidFill>
                <a:highlight>
                  <a:srgbClr val="FFFF00"/>
                </a:highlight>
                <a:latin typeface="Arial Black" panose="020B0A04020102020204" pitchFamily="34" charset="0"/>
                <a:ea typeface="ＭＳ Ｐゴシック"/>
              </a:rPr>
              <a:t>JEUDI 12 NOVEMBRE 2026</a:t>
            </a:r>
          </a:p>
          <a:p>
            <a:pPr algn="ctr">
              <a:lnSpc>
                <a:spcPct val="100000"/>
              </a:lnSpc>
              <a:buNone/>
            </a:pPr>
            <a:r>
              <a:rPr lang="fr-FR" sz="2800" spc="-1" dirty="0">
                <a:solidFill>
                  <a:srgbClr val="00B050"/>
                </a:solidFill>
                <a:highlight>
                  <a:srgbClr val="FFFF00"/>
                </a:highlight>
                <a:latin typeface="Arial Black" panose="020B0A04020102020204" pitchFamily="34" charset="0"/>
                <a:ea typeface="ＭＳ Ｐゴシック"/>
              </a:rPr>
              <a:t>18H30-20H00 </a:t>
            </a:r>
          </a:p>
          <a:p>
            <a:pPr algn="ctr">
              <a:lnSpc>
                <a:spcPct val="100000"/>
              </a:lnSpc>
              <a:buNone/>
            </a:pPr>
            <a:endParaRPr lang="fr-FR" sz="2800" spc="-1" dirty="0">
              <a:solidFill>
                <a:srgbClr val="00B050"/>
              </a:solidFill>
              <a:latin typeface="Arial Black" panose="020B0A04020102020204" pitchFamily="34" charset="0"/>
              <a:ea typeface="ＭＳ Ｐゴシック"/>
            </a:endParaRPr>
          </a:p>
          <a:p>
            <a:pPr algn="ctr">
              <a:lnSpc>
                <a:spcPct val="100000"/>
              </a:lnSpc>
              <a:buNone/>
            </a:pPr>
            <a:r>
              <a:rPr lang="fr-FR" sz="2800" spc="-1" dirty="0">
                <a:solidFill>
                  <a:srgbClr val="00B050"/>
                </a:solidFill>
                <a:latin typeface="Arial Black" panose="020B0A04020102020204" pitchFamily="34" charset="0"/>
                <a:ea typeface="ＭＳ Ｐゴシック"/>
              </a:rPr>
              <a:t>AULA FRANK-MARTIN</a:t>
            </a:r>
          </a:p>
          <a:p>
            <a:pPr algn="ctr">
              <a:lnSpc>
                <a:spcPct val="100000"/>
              </a:lnSpc>
              <a:buNone/>
            </a:pPr>
            <a:r>
              <a:rPr lang="fr-FR" sz="2800" spc="-1" dirty="0">
                <a:solidFill>
                  <a:srgbClr val="00B050"/>
                </a:solidFill>
                <a:latin typeface="Arial Black" panose="020B0A04020102020204" pitchFamily="34" charset="0"/>
                <a:ea typeface="ＭＳ Ｐゴシック"/>
              </a:rPr>
              <a:t>Site du Collège Calvin </a:t>
            </a:r>
            <a:endParaRPr lang="fr-FR" sz="1600" spc="-1" dirty="0">
              <a:solidFill>
                <a:srgbClr val="00B050"/>
              </a:solidFill>
              <a:latin typeface="Arial Black" panose="020B0A04020102020204" pitchFamily="34" charset="0"/>
              <a:ea typeface="ＭＳ Ｐゴシック"/>
            </a:endParaRPr>
          </a:p>
        </p:txBody>
      </p:sp>
      <p:sp>
        <p:nvSpPr>
          <p:cNvPr id="21" name="Espace réservé du numéro de diapositive 3"/>
          <p:cNvSpPr>
            <a:spLocks noGrp="1"/>
          </p:cNvSpPr>
          <p:nvPr>
            <p:ph type="sldNum" sz="quarter" idx="12"/>
          </p:nvPr>
        </p:nvSpPr>
        <p:spPr>
          <a:xfrm>
            <a:off x="9472736" y="6453386"/>
            <a:ext cx="1596292" cy="404614"/>
          </a:xfrm>
        </p:spPr>
        <p:txBody>
          <a:bodyPr/>
          <a:lstStyle/>
          <a:p>
            <a:fld id="{69E57DC2-970A-4B3E-BB1C-7A09969E49DF}" type="slidenum">
              <a:rPr lang="en-US" smtClean="0"/>
              <a:t>16</a:t>
            </a:fld>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7" name="Tableau 6"/>
          <p:cNvGraphicFramePr>
            <a:graphicFrameLocks noGrp="1"/>
          </p:cNvGraphicFramePr>
          <p:nvPr/>
        </p:nvGraphicFramePr>
        <p:xfrm>
          <a:off x="3048000" y="1397000"/>
          <a:ext cx="6096000" cy="370840"/>
        </p:xfrm>
        <a:graphic>
          <a:graphicData uri="http://schemas.openxmlformats.org/drawingml/2006/table">
            <a:tbl>
              <a:tblPr firstRow="1" bandRow="1">
                <a:tableStyleId>{2D5ABB26-0587-4C30-8999-92F81FD0307C}</a:tableStyleId>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tblGrid>
              <a:tr h="370840">
                <a:tc>
                  <a:txBody>
                    <a:bodyPr/>
                    <a:lstStyle/>
                    <a:p>
                      <a:endParaRPr lang="fr-FR" dirty="0"/>
                    </a:p>
                  </a:txBody>
                  <a:tcPr/>
                </a:tc>
                <a:tc>
                  <a:txBody>
                    <a:bodyPr/>
                    <a:lstStyle/>
                    <a:p>
                      <a:endParaRPr lang="fr-FR" dirty="0"/>
                    </a:p>
                  </a:txBody>
                  <a:tcPr/>
                </a:tc>
                <a:extLst>
                  <a:ext uri="{0D108BD9-81ED-4DB2-BD59-A6C34878D82A}">
                    <a16:rowId xmlns:a16="http://schemas.microsoft.com/office/drawing/2014/main" val="10000"/>
                  </a:ext>
                </a:extLst>
              </a:tr>
            </a:tbl>
          </a:graphicData>
        </a:graphic>
      </p:graphicFrame>
      <p:graphicFrame>
        <p:nvGraphicFramePr>
          <p:cNvPr id="10" name="Tableau 9"/>
          <p:cNvGraphicFramePr>
            <a:graphicFrameLocks noGrp="1"/>
          </p:cNvGraphicFramePr>
          <p:nvPr>
            <p:extLst>
              <p:ext uri="{D42A27DB-BD31-4B8C-83A1-F6EECF244321}">
                <p14:modId xmlns:p14="http://schemas.microsoft.com/office/powerpoint/2010/main" val="597833581"/>
              </p:ext>
            </p:extLst>
          </p:nvPr>
        </p:nvGraphicFramePr>
        <p:xfrm>
          <a:off x="3048000" y="1582420"/>
          <a:ext cx="6096000" cy="4450080"/>
        </p:xfrm>
        <a:graphic>
          <a:graphicData uri="http://schemas.openxmlformats.org/drawingml/2006/table">
            <a:tbl>
              <a:tblPr firstRow="1" bandRow="1">
                <a:tableStyleId>{FABFCF23-3B69-468F-B69F-88F6DE6A72F2}</a:tableStyleId>
              </a:tblPr>
              <a:tblGrid>
                <a:gridCol w="2032000">
                  <a:extLst>
                    <a:ext uri="{9D8B030D-6E8A-4147-A177-3AD203B41FA5}">
                      <a16:colId xmlns:a16="http://schemas.microsoft.com/office/drawing/2014/main" val="20000"/>
                    </a:ext>
                  </a:extLst>
                </a:gridCol>
                <a:gridCol w="2240136">
                  <a:extLst>
                    <a:ext uri="{9D8B030D-6E8A-4147-A177-3AD203B41FA5}">
                      <a16:colId xmlns:a16="http://schemas.microsoft.com/office/drawing/2014/main" val="20001"/>
                    </a:ext>
                  </a:extLst>
                </a:gridCol>
                <a:gridCol w="1823864">
                  <a:extLst>
                    <a:ext uri="{9D8B030D-6E8A-4147-A177-3AD203B41FA5}">
                      <a16:colId xmlns:a16="http://schemas.microsoft.com/office/drawing/2014/main" val="20002"/>
                    </a:ext>
                  </a:extLst>
                </a:gridCol>
              </a:tblGrid>
              <a:tr h="370840">
                <a:tc>
                  <a:txBody>
                    <a:bodyPr/>
                    <a:lstStyle/>
                    <a:p>
                      <a:r>
                        <a:rPr lang="fr-FR" dirty="0">
                          <a:solidFill>
                            <a:schemeClr val="tx1"/>
                          </a:solidFill>
                        </a:rPr>
                        <a:t>Disciplines</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fr-FR" dirty="0">
                          <a:solidFill>
                            <a:schemeClr val="tx1"/>
                          </a:solidFill>
                        </a:rPr>
                        <a:t>Périodes/semaine</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93663" indent="0" algn="ctr"/>
                      <a:r>
                        <a:rPr lang="fr-FR" dirty="0">
                          <a:solidFill>
                            <a:schemeClr val="tx1"/>
                          </a:solidFill>
                        </a:rPr>
                        <a:t>Total/32 sem.</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0"/>
                  </a:ext>
                </a:extLst>
              </a:tr>
              <a:tr h="370840">
                <a:tc>
                  <a:txBody>
                    <a:bodyPr/>
                    <a:lstStyle/>
                    <a:p>
                      <a:r>
                        <a:rPr lang="fr-FR" dirty="0">
                          <a:solidFill>
                            <a:schemeClr val="tx1"/>
                          </a:solidFill>
                        </a:rPr>
                        <a:t>français</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fr-FR" dirty="0">
                          <a:solidFill>
                            <a:schemeClr val="tx1"/>
                          </a:solidFill>
                        </a:rPr>
                        <a:t>4</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fr-FR" dirty="0">
                          <a:solidFill>
                            <a:schemeClr val="tx1"/>
                          </a:solidFill>
                        </a:rPr>
                        <a:t>128</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1"/>
                  </a:ext>
                </a:extLst>
              </a:tr>
              <a:tr h="370840">
                <a:tc>
                  <a:txBody>
                    <a:bodyPr/>
                    <a:lstStyle/>
                    <a:p>
                      <a:r>
                        <a:rPr lang="fr-FR" dirty="0">
                          <a:solidFill>
                            <a:schemeClr val="tx1"/>
                          </a:solidFill>
                        </a:rPr>
                        <a:t>allemand</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fr-FR" dirty="0">
                          <a:solidFill>
                            <a:schemeClr val="tx1"/>
                          </a:solidFill>
                        </a:rPr>
                        <a:t>3</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fr-FR" dirty="0">
                          <a:solidFill>
                            <a:schemeClr val="tx1"/>
                          </a:solidFill>
                        </a:rPr>
                        <a:t>96</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2"/>
                  </a:ext>
                </a:extLst>
              </a:tr>
              <a:tr h="370840">
                <a:tc>
                  <a:txBody>
                    <a:bodyPr/>
                    <a:lstStyle/>
                    <a:p>
                      <a:r>
                        <a:rPr lang="fr-FR" dirty="0">
                          <a:solidFill>
                            <a:schemeClr val="tx1"/>
                          </a:solidFill>
                        </a:rPr>
                        <a:t>mathématiques</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fr-FR" dirty="0">
                          <a:solidFill>
                            <a:schemeClr val="tx1"/>
                          </a:solidFill>
                        </a:rPr>
                        <a:t>4</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fr-FR" dirty="0">
                          <a:solidFill>
                            <a:schemeClr val="tx1"/>
                          </a:solidFill>
                        </a:rPr>
                        <a:t>128</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3"/>
                  </a:ext>
                </a:extLst>
              </a:tr>
              <a:tr h="370840">
                <a:tc>
                  <a:txBody>
                    <a:bodyPr/>
                    <a:lstStyle/>
                    <a:p>
                      <a:r>
                        <a:rPr lang="fr-FR" dirty="0">
                          <a:solidFill>
                            <a:schemeClr val="tx1"/>
                          </a:solidFill>
                        </a:rPr>
                        <a:t>biologie</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fr-FR" dirty="0">
                          <a:solidFill>
                            <a:schemeClr val="tx1"/>
                          </a:solidFill>
                        </a:rPr>
                        <a:t>2</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fr-FR" dirty="0">
                          <a:solidFill>
                            <a:schemeClr val="tx1"/>
                          </a:solidFill>
                        </a:rPr>
                        <a:t>64</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4"/>
                  </a:ext>
                </a:extLst>
              </a:tr>
              <a:tr h="370840">
                <a:tc>
                  <a:txBody>
                    <a:bodyPr/>
                    <a:lstStyle/>
                    <a:p>
                      <a:r>
                        <a:rPr lang="fr-FR" dirty="0">
                          <a:solidFill>
                            <a:schemeClr val="tx1"/>
                          </a:solidFill>
                        </a:rPr>
                        <a:t>chimie</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fr-FR" dirty="0">
                          <a:solidFill>
                            <a:schemeClr val="tx1"/>
                          </a:solidFill>
                        </a:rPr>
                        <a:t>2</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fr-FR" dirty="0">
                          <a:solidFill>
                            <a:schemeClr val="tx1"/>
                          </a:solidFill>
                        </a:rPr>
                        <a:t>64</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5"/>
                  </a:ext>
                </a:extLst>
              </a:tr>
              <a:tr h="370840">
                <a:tc>
                  <a:txBody>
                    <a:bodyPr/>
                    <a:lstStyle/>
                    <a:p>
                      <a:r>
                        <a:rPr lang="fr-FR" dirty="0">
                          <a:solidFill>
                            <a:schemeClr val="tx1"/>
                          </a:solidFill>
                        </a:rPr>
                        <a:t>physique</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fr-FR" dirty="0">
                          <a:solidFill>
                            <a:schemeClr val="tx1"/>
                          </a:solidFill>
                        </a:rPr>
                        <a:t>2</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fr-FR" dirty="0">
                          <a:solidFill>
                            <a:schemeClr val="tx1"/>
                          </a:solidFill>
                        </a:rPr>
                        <a:t>64</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6"/>
                  </a:ext>
                </a:extLst>
              </a:tr>
              <a:tr h="370840">
                <a:tc>
                  <a:txBody>
                    <a:bodyPr/>
                    <a:lstStyle/>
                    <a:p>
                      <a:r>
                        <a:rPr lang="fr-FR" dirty="0">
                          <a:solidFill>
                            <a:schemeClr val="tx1"/>
                          </a:solidFill>
                        </a:rPr>
                        <a:t>histoire</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fr-FR" dirty="0">
                          <a:solidFill>
                            <a:schemeClr val="tx1"/>
                          </a:solidFill>
                        </a:rPr>
                        <a:t>2</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fr-FR" dirty="0">
                          <a:solidFill>
                            <a:schemeClr val="tx1"/>
                          </a:solidFill>
                        </a:rPr>
                        <a:t>64</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7"/>
                  </a:ext>
                </a:extLst>
              </a:tr>
              <a:tr h="370840">
                <a:tc>
                  <a:txBody>
                    <a:bodyPr/>
                    <a:lstStyle/>
                    <a:p>
                      <a:r>
                        <a:rPr lang="fr-FR" dirty="0">
                          <a:solidFill>
                            <a:schemeClr val="tx1"/>
                          </a:solidFill>
                        </a:rPr>
                        <a:t>géographie</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fr-FR" dirty="0">
                          <a:solidFill>
                            <a:schemeClr val="tx1"/>
                          </a:solidFill>
                        </a:rPr>
                        <a:t>2</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fr-FR" dirty="0">
                          <a:solidFill>
                            <a:schemeClr val="tx1"/>
                          </a:solidFill>
                        </a:rPr>
                        <a:t>64</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8"/>
                  </a:ext>
                </a:extLst>
              </a:tr>
              <a:tr h="370840">
                <a:tc>
                  <a:txBody>
                    <a:bodyPr/>
                    <a:lstStyle/>
                    <a:p>
                      <a:endParaRPr lang="fr-FR">
                        <a:solidFill>
                          <a:schemeClr val="tx1"/>
                        </a:solidFill>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endParaRPr lang="fr-FR" dirty="0">
                        <a:solidFill>
                          <a:schemeClr val="tx1"/>
                        </a:solidFill>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endParaRPr lang="fr-FR" dirty="0">
                        <a:solidFill>
                          <a:schemeClr val="tx1"/>
                        </a:solidFill>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9"/>
                  </a:ext>
                </a:extLst>
              </a:tr>
              <a:tr h="370840">
                <a:tc>
                  <a:txBody>
                    <a:bodyPr/>
                    <a:lstStyle/>
                    <a:p>
                      <a:r>
                        <a:rPr lang="fr-FR" dirty="0">
                          <a:solidFill>
                            <a:schemeClr val="tx1"/>
                          </a:solidFill>
                        </a:rPr>
                        <a:t>anglais</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fr-FR" dirty="0">
                          <a:solidFill>
                            <a:schemeClr val="tx1"/>
                          </a:solidFill>
                        </a:rPr>
                        <a:t>3</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fr-FR" dirty="0">
                          <a:solidFill>
                            <a:schemeClr val="tx1"/>
                          </a:solidFill>
                        </a:rPr>
                        <a:t>96</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10"/>
                  </a:ext>
                </a:extLst>
              </a:tr>
              <a:tr h="370840">
                <a:tc>
                  <a:txBody>
                    <a:bodyPr/>
                    <a:lstStyle/>
                    <a:p>
                      <a:r>
                        <a:rPr lang="fr-FR" dirty="0">
                          <a:solidFill>
                            <a:schemeClr val="tx1"/>
                          </a:solidFill>
                        </a:rPr>
                        <a:t>total</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CCFFCC"/>
                    </a:solidFill>
                  </a:tcPr>
                </a:tc>
                <a:tc>
                  <a:txBody>
                    <a:bodyPr/>
                    <a:lstStyle/>
                    <a:p>
                      <a:pPr algn="ctr"/>
                      <a:r>
                        <a:rPr lang="fr-FR" dirty="0">
                          <a:solidFill>
                            <a:schemeClr val="tx1"/>
                          </a:solidFill>
                        </a:rPr>
                        <a:t>24</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CCFFCC"/>
                    </a:solidFill>
                  </a:tcPr>
                </a:tc>
                <a:tc>
                  <a:txBody>
                    <a:bodyPr/>
                    <a:lstStyle/>
                    <a:p>
                      <a:pPr algn="ctr"/>
                      <a:r>
                        <a:rPr lang="fr-FR" dirty="0">
                          <a:solidFill>
                            <a:schemeClr val="tx1"/>
                          </a:solidFill>
                        </a:rPr>
                        <a:t>768</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solidFill>
                      <a:srgbClr val="CCFFCC"/>
                    </a:solidFill>
                  </a:tcPr>
                </a:tc>
                <a:extLst>
                  <a:ext uri="{0D108BD9-81ED-4DB2-BD59-A6C34878D82A}">
                    <a16:rowId xmlns:a16="http://schemas.microsoft.com/office/drawing/2014/main" val="10011"/>
                  </a:ext>
                </a:extLst>
              </a:tr>
            </a:tbl>
          </a:graphicData>
        </a:graphic>
      </p:graphicFrame>
      <p:sp>
        <p:nvSpPr>
          <p:cNvPr id="2" name="Rectangle 1">
            <a:extLst>
              <a:ext uri="{FF2B5EF4-FFF2-40B4-BE49-F238E27FC236}">
                <a16:creationId xmlns:a16="http://schemas.microsoft.com/office/drawing/2014/main" id="{7D7E54C5-1654-8B87-EC4C-A6F426C466D2}"/>
              </a:ext>
            </a:extLst>
          </p:cNvPr>
          <p:cNvSpPr/>
          <p:nvPr/>
        </p:nvSpPr>
        <p:spPr>
          <a:xfrm>
            <a:off x="794324" y="359184"/>
            <a:ext cx="3738524" cy="461665"/>
          </a:xfrm>
          <a:prstGeom prst="rect">
            <a:avLst/>
          </a:prstGeom>
        </p:spPr>
        <p:txBody>
          <a:bodyPr wrap="none">
            <a:spAutoFit/>
          </a:bodyPr>
          <a:lstStyle/>
          <a:p>
            <a:r>
              <a:rPr lang="fr-CH" sz="2400" b="1" dirty="0">
                <a:ln w="12700">
                  <a:noFill/>
                  <a:prstDash val="solid"/>
                </a:ln>
                <a:solidFill>
                  <a:srgbClr val="00B050"/>
                </a:solidFill>
                <a:latin typeface="Arial" charset="0"/>
                <a:ea typeface="ＭＳ Ｐゴシック" charset="0"/>
              </a:rPr>
              <a:t>C. Contenus de la MSPE</a:t>
            </a:r>
          </a:p>
        </p:txBody>
      </p:sp>
      <p:sp>
        <p:nvSpPr>
          <p:cNvPr id="6" name="Espace réservé du numéro de diapositive 3"/>
          <p:cNvSpPr>
            <a:spLocks noGrp="1"/>
          </p:cNvSpPr>
          <p:nvPr>
            <p:ph type="sldNum" sz="quarter" idx="12"/>
          </p:nvPr>
        </p:nvSpPr>
        <p:spPr>
          <a:xfrm>
            <a:off x="9472736" y="6453386"/>
            <a:ext cx="1596292" cy="404614"/>
          </a:xfrm>
        </p:spPr>
        <p:txBody>
          <a:bodyPr/>
          <a:lstStyle/>
          <a:p>
            <a:fld id="{69E57DC2-970A-4B3E-BB1C-7A09969E49DF}" type="slidenum">
              <a:rPr lang="en-US" smtClean="0"/>
              <a:t>17</a:t>
            </a:fld>
            <a:endParaRPr lang="en-US" dirty="0"/>
          </a:p>
        </p:txBody>
      </p:sp>
    </p:spTree>
    <p:extLst>
      <p:ext uri="{BB962C8B-B14F-4D97-AF65-F5344CB8AC3E}">
        <p14:creationId xmlns:p14="http://schemas.microsoft.com/office/powerpoint/2010/main" val="39507898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7" name="Espace réservé du contenu 2"/>
          <p:cNvSpPr>
            <a:spLocks noGrp="1"/>
          </p:cNvSpPr>
          <p:nvPr>
            <p:ph idx="1"/>
          </p:nvPr>
        </p:nvSpPr>
        <p:spPr>
          <a:xfrm>
            <a:off x="1467828" y="1570192"/>
            <a:ext cx="9601200" cy="3581400"/>
          </a:xfrm>
        </p:spPr>
        <p:txBody>
          <a:bodyPr>
            <a:normAutofit/>
          </a:bodyPr>
          <a:lstStyle/>
          <a:p>
            <a:pPr lvl="0">
              <a:lnSpc>
                <a:spcPct val="100000"/>
              </a:lnSpc>
            </a:pPr>
            <a:r>
              <a:rPr lang="en-US" dirty="0">
                <a:latin typeface="Arial" panose="020B0604020202020204" pitchFamily="34" charset="0"/>
                <a:cs typeface="Arial" panose="020B0604020202020204" pitchFamily="34" charset="0"/>
              </a:rPr>
              <a:t>Un travail de recherche </a:t>
            </a:r>
            <a:r>
              <a:rPr lang="en-US" dirty="0" err="1">
                <a:latin typeface="Arial" panose="020B0604020202020204" pitchFamily="34" charset="0"/>
                <a:cs typeface="Arial" panose="020B0604020202020204" pitchFamily="34" charset="0"/>
              </a:rPr>
              <a:t>individuel</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composé</a:t>
            </a:r>
            <a:r>
              <a:rPr lang="en-US" dirty="0">
                <a:latin typeface="Arial" panose="020B0604020202020204" pitchFamily="34" charset="0"/>
                <a:cs typeface="Arial" panose="020B0604020202020204" pitchFamily="34" charset="0"/>
              </a:rPr>
              <a:t> d’un travail </a:t>
            </a:r>
            <a:r>
              <a:rPr lang="en-US" dirty="0" err="1">
                <a:latin typeface="Arial" panose="020B0604020202020204" pitchFamily="34" charset="0"/>
                <a:cs typeface="Arial" panose="020B0604020202020204" pitchFamily="34" charset="0"/>
              </a:rPr>
              <a:t>écrit</a:t>
            </a:r>
            <a:r>
              <a:rPr lang="en-US" dirty="0">
                <a:latin typeface="Arial" panose="020B0604020202020204" pitchFamily="34" charset="0"/>
                <a:cs typeface="Arial" panose="020B0604020202020204" pitchFamily="34" charset="0"/>
              </a:rPr>
              <a:t> et </a:t>
            </a:r>
            <a:r>
              <a:rPr lang="en-US" dirty="0" err="1">
                <a:latin typeface="Arial" panose="020B0604020202020204" pitchFamily="34" charset="0"/>
                <a:cs typeface="Arial" panose="020B0604020202020204" pitchFamily="34" charset="0"/>
              </a:rPr>
              <a:t>d’une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soutenance</a:t>
            </a:r>
            <a:r>
              <a:rPr lang="en-US" dirty="0">
                <a:latin typeface="Arial" panose="020B0604020202020204" pitchFamily="34" charset="0"/>
                <a:cs typeface="Arial" panose="020B0604020202020204" pitchFamily="34" charset="0"/>
              </a:rPr>
              <a:t> qui </a:t>
            </a:r>
            <a:r>
              <a:rPr lang="en-US" dirty="0" err="1">
                <a:latin typeface="Arial" panose="020B0604020202020204" pitchFamily="34" charset="0"/>
                <a:cs typeface="Arial" panose="020B0604020202020204" pitchFamily="34" charset="0"/>
              </a:rPr>
              <a:t>démontre</a:t>
            </a:r>
            <a:r>
              <a:rPr lang="en-US" dirty="0">
                <a:latin typeface="Arial" panose="020B0604020202020204" pitchFamily="34" charset="0"/>
                <a:cs typeface="Arial" panose="020B0604020202020204" pitchFamily="34" charset="0"/>
              </a:rPr>
              <a:t> les </a:t>
            </a:r>
            <a:r>
              <a:rPr lang="en-US" dirty="0" err="1">
                <a:latin typeface="Arial" panose="020B0604020202020204" pitchFamily="34" charset="0"/>
                <a:cs typeface="Arial" panose="020B0604020202020204" pitchFamily="34" charset="0"/>
              </a:rPr>
              <a:t>capacités</a:t>
            </a:r>
            <a:r>
              <a:rPr lang="en-US" dirty="0">
                <a:latin typeface="Arial" panose="020B0604020202020204" pitchFamily="34" charset="0"/>
                <a:cs typeface="Arial" panose="020B0604020202020204" pitchFamily="34" charset="0"/>
              </a:rPr>
              <a:t> :</a:t>
            </a:r>
          </a:p>
          <a:p>
            <a:pPr lvl="1">
              <a:lnSpc>
                <a:spcPct val="100000"/>
              </a:lnSpc>
            </a:pPr>
            <a:r>
              <a:rPr lang="en-US" dirty="0">
                <a:latin typeface="Arial" panose="020B0604020202020204" pitchFamily="34" charset="0"/>
                <a:cs typeface="Arial" panose="020B0604020202020204" pitchFamily="34" charset="0"/>
              </a:rPr>
              <a:t>de </a:t>
            </a:r>
            <a:r>
              <a:rPr lang="en-US" dirty="0" err="1">
                <a:latin typeface="Arial" panose="020B0604020202020204" pitchFamily="34" charset="0"/>
                <a:cs typeface="Arial" panose="020B0604020202020204" pitchFamily="34" charset="0"/>
              </a:rPr>
              <a:t>réflexion</a:t>
            </a:r>
            <a:r>
              <a:rPr lang="en-US" dirty="0">
                <a:latin typeface="Arial" panose="020B0604020202020204" pitchFamily="34" charset="0"/>
                <a:cs typeface="Arial" panose="020B0604020202020204" pitchFamily="34" charset="0"/>
              </a:rPr>
              <a:t>; </a:t>
            </a:r>
          </a:p>
          <a:p>
            <a:pPr lvl="1">
              <a:lnSpc>
                <a:spcPct val="100000"/>
              </a:lnSpc>
            </a:pPr>
            <a:r>
              <a:rPr lang="en-US" dirty="0">
                <a:latin typeface="Arial" panose="020B0604020202020204" pitchFamily="34" charset="0"/>
                <a:cs typeface="Arial" panose="020B0604020202020204" pitchFamily="34" charset="0"/>
              </a:rPr>
              <a:t>à </a:t>
            </a:r>
            <a:r>
              <a:rPr lang="en-US" dirty="0" err="1">
                <a:latin typeface="Arial" panose="020B0604020202020204" pitchFamily="34" charset="0"/>
                <a:cs typeface="Arial" panose="020B0604020202020204" pitchFamily="34" charset="0"/>
              </a:rPr>
              <a:t>traiter</a:t>
            </a:r>
            <a:r>
              <a:rPr lang="en-US" dirty="0">
                <a:latin typeface="Arial" panose="020B0604020202020204" pitchFamily="34" charset="0"/>
                <a:cs typeface="Arial" panose="020B0604020202020204" pitchFamily="34" charset="0"/>
              </a:rPr>
              <a:t> un </a:t>
            </a:r>
            <a:r>
              <a:rPr lang="en-US" dirty="0" err="1">
                <a:latin typeface="Arial" panose="020B0604020202020204" pitchFamily="34" charset="0"/>
                <a:cs typeface="Arial" panose="020B0604020202020204" pitchFamily="34" charset="0"/>
              </a:rPr>
              <a:t>sujet</a:t>
            </a:r>
            <a:r>
              <a:rPr lang="en-US" dirty="0">
                <a:latin typeface="Arial" panose="020B0604020202020204" pitchFamily="34" charset="0"/>
                <a:cs typeface="Arial" panose="020B0604020202020204" pitchFamily="34" charset="0"/>
              </a:rPr>
              <a:t> de manière </a:t>
            </a:r>
            <a:r>
              <a:rPr lang="en-US" dirty="0" err="1">
                <a:latin typeface="Arial" panose="020B0604020202020204" pitchFamily="34" charset="0"/>
                <a:cs typeface="Arial" panose="020B0604020202020204" pitchFamily="34" charset="0"/>
              </a:rPr>
              <a:t>suivie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structurée</a:t>
            </a:r>
            <a:r>
              <a:rPr lang="en-US" dirty="0">
                <a:latin typeface="Arial" panose="020B0604020202020204" pitchFamily="34" charset="0"/>
                <a:cs typeface="Arial" panose="020B0604020202020204" pitchFamily="34" charset="0"/>
              </a:rPr>
              <a:t> et </a:t>
            </a:r>
            <a:r>
              <a:rPr lang="en-US" dirty="0" err="1">
                <a:latin typeface="Arial" panose="020B0604020202020204" pitchFamily="34" charset="0"/>
                <a:cs typeface="Arial" panose="020B0604020202020204" pitchFamily="34" charset="0"/>
              </a:rPr>
              <a:t>documentée</a:t>
            </a:r>
            <a:r>
              <a:rPr lang="en-US" dirty="0">
                <a:latin typeface="Arial" panose="020B0604020202020204" pitchFamily="34" charset="0"/>
                <a:cs typeface="Arial" panose="020B0604020202020204" pitchFamily="34" charset="0"/>
              </a:rPr>
              <a:t>; </a:t>
            </a:r>
          </a:p>
          <a:p>
            <a:pPr lvl="1">
              <a:lnSpc>
                <a:spcPct val="100000"/>
              </a:lnSpc>
            </a:pPr>
            <a:r>
              <a:rPr lang="en-US" dirty="0" err="1">
                <a:latin typeface="Arial" panose="020B0604020202020204" pitchFamily="34" charset="0"/>
                <a:cs typeface="Arial" panose="020B0604020202020204" pitchFamily="34" charset="0"/>
              </a:rPr>
              <a:t>d’appliquer</a:t>
            </a:r>
            <a:r>
              <a:rPr lang="en-US" dirty="0">
                <a:latin typeface="Arial" panose="020B0604020202020204" pitchFamily="34" charset="0"/>
                <a:cs typeface="Arial" panose="020B0604020202020204" pitchFamily="34" charset="0"/>
              </a:rPr>
              <a:t> des </a:t>
            </a:r>
            <a:r>
              <a:rPr lang="en-US" dirty="0" err="1">
                <a:latin typeface="Arial" panose="020B0604020202020204" pitchFamily="34" charset="0"/>
                <a:cs typeface="Arial" panose="020B0604020202020204" pitchFamily="34" charset="0"/>
              </a:rPr>
              <a:t>méthodologies</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acquises</a:t>
            </a:r>
            <a:r>
              <a:rPr lang="en-US" dirty="0">
                <a:latin typeface="Arial" panose="020B0604020202020204" pitchFamily="34" charset="0"/>
                <a:cs typeface="Arial" panose="020B0604020202020204" pitchFamily="34" charset="0"/>
              </a:rPr>
              <a:t>;</a:t>
            </a:r>
          </a:p>
          <a:p>
            <a:pPr lvl="1">
              <a:lnSpc>
                <a:spcPct val="100000"/>
              </a:lnSpc>
            </a:pPr>
            <a:r>
              <a:rPr lang="en-US" dirty="0">
                <a:latin typeface="Arial" panose="020B0604020202020204" pitchFamily="34" charset="0"/>
                <a:cs typeface="Arial" panose="020B0604020202020204" pitchFamily="34" charset="0"/>
              </a:rPr>
              <a:t>de </a:t>
            </a:r>
            <a:r>
              <a:rPr lang="en-US" dirty="0" err="1">
                <a:latin typeface="Arial" panose="020B0604020202020204" pitchFamily="34" charset="0"/>
                <a:cs typeface="Arial" panose="020B0604020202020204" pitchFamily="34" charset="0"/>
              </a:rPr>
              <a:t>développer</a:t>
            </a:r>
            <a:r>
              <a:rPr lang="en-US" dirty="0">
                <a:latin typeface="Arial" panose="020B0604020202020204" pitchFamily="34" charset="0"/>
                <a:cs typeface="Arial" panose="020B0604020202020204" pitchFamily="34" charset="0"/>
              </a:rPr>
              <a:t> un regard critique.</a:t>
            </a:r>
          </a:p>
          <a:p>
            <a:pPr marL="0" indent="0">
              <a:buNone/>
            </a:pPr>
            <a:endParaRPr lang="fr-CH" altLang="fr-FR" dirty="0">
              <a:latin typeface="Arial" panose="020B0604020202020204" pitchFamily="34" charset="0"/>
              <a:cs typeface="Arial" panose="020B0604020202020204" pitchFamily="34" charset="0"/>
            </a:endParaRPr>
          </a:p>
          <a:p>
            <a:r>
              <a:rPr lang="fr-CH" altLang="fr-FR" b="1" dirty="0">
                <a:latin typeface="Arial" panose="020B0604020202020204" pitchFamily="34" charset="0"/>
                <a:cs typeface="Arial" panose="020B0604020202020204" pitchFamily="34" charset="0"/>
              </a:rPr>
              <a:t>L'encadrement</a:t>
            </a:r>
            <a:r>
              <a:rPr lang="fr-CH" altLang="fr-FR" dirty="0">
                <a:latin typeface="Arial" panose="020B0604020202020204" pitchFamily="34" charset="0"/>
                <a:cs typeface="Arial" panose="020B0604020202020204" pitchFamily="34" charset="0"/>
              </a:rPr>
              <a:t> se fait sous formes d'entretien avec </a:t>
            </a:r>
            <a:r>
              <a:rPr lang="fr-CH" altLang="fr-FR" dirty="0" err="1">
                <a:latin typeface="Arial" panose="020B0604020202020204" pitchFamily="34" charset="0"/>
                <a:cs typeface="Arial" panose="020B0604020202020204" pitchFamily="34" charset="0"/>
              </a:rPr>
              <a:t>un.e</a:t>
            </a:r>
            <a:r>
              <a:rPr lang="fr-CH" altLang="fr-FR" dirty="0">
                <a:latin typeface="Arial" panose="020B0604020202020204" pitchFamily="34" charset="0"/>
                <a:cs typeface="Arial" panose="020B0604020202020204" pitchFamily="34" charset="0"/>
              </a:rPr>
              <a:t> </a:t>
            </a:r>
            <a:r>
              <a:rPr lang="fr-CH" altLang="fr-FR" dirty="0" err="1">
                <a:latin typeface="Arial" panose="020B0604020202020204" pitchFamily="34" charset="0"/>
                <a:cs typeface="Arial" panose="020B0604020202020204" pitchFamily="34" charset="0"/>
              </a:rPr>
              <a:t>référent.e</a:t>
            </a:r>
            <a:r>
              <a:rPr lang="fr-CH" altLang="fr-FR" dirty="0">
                <a:latin typeface="Arial" panose="020B0604020202020204" pitchFamily="34" charset="0"/>
                <a:cs typeface="Arial" panose="020B0604020202020204" pitchFamily="34" charset="0"/>
              </a:rPr>
              <a:t> ECG et des cours de </a:t>
            </a:r>
            <a:r>
              <a:rPr lang="fr-CH" altLang="fr-FR" b="1" dirty="0">
                <a:latin typeface="Arial" panose="020B0604020202020204" pitchFamily="34" charset="0"/>
                <a:cs typeface="Arial" panose="020B0604020202020204" pitchFamily="34" charset="0"/>
              </a:rPr>
              <a:t>méthodologie de rédaction </a:t>
            </a:r>
            <a:r>
              <a:rPr lang="fr-CH" altLang="fr-FR" dirty="0">
                <a:latin typeface="Arial" panose="020B0604020202020204" pitchFamily="34" charset="0"/>
                <a:cs typeface="Arial" panose="020B0604020202020204" pitchFamily="34" charset="0"/>
              </a:rPr>
              <a:t>du </a:t>
            </a:r>
            <a:r>
              <a:rPr lang="fr-CH" altLang="fr-FR" dirty="0" err="1">
                <a:latin typeface="Arial" panose="020B0604020202020204" pitchFamily="34" charset="0"/>
                <a:cs typeface="Arial" panose="020B0604020202020204" pitchFamily="34" charset="0"/>
              </a:rPr>
              <a:t>TMsp</a:t>
            </a:r>
            <a:endParaRPr lang="fr-CH" altLang="fr-FR" dirty="0">
              <a:latin typeface="Arial" panose="020B0604020202020204" pitchFamily="34" charset="0"/>
              <a:cs typeface="Arial" panose="020B0604020202020204" pitchFamily="34" charset="0"/>
            </a:endParaRPr>
          </a:p>
        </p:txBody>
      </p:sp>
      <p:sp>
        <p:nvSpPr>
          <p:cNvPr id="2" name="Espace réservé du numéro de diapositive 1"/>
          <p:cNvSpPr>
            <a:spLocks noGrp="1"/>
          </p:cNvSpPr>
          <p:nvPr>
            <p:ph type="sldNum" sz="quarter" idx="12"/>
          </p:nvPr>
        </p:nvSpPr>
        <p:spPr/>
        <p:txBody>
          <a:bodyPr/>
          <a:lstStyle/>
          <a:p>
            <a:fld id="{69E57DC2-970A-4B3E-BB1C-7A09969E49DF}" type="slidenum">
              <a:rPr lang="en-US" smtClean="0"/>
              <a:t>18</a:t>
            </a:fld>
            <a:endParaRPr lang="en-US" dirty="0"/>
          </a:p>
        </p:txBody>
      </p:sp>
      <p:sp>
        <p:nvSpPr>
          <p:cNvPr id="3" name="Rectangle 2">
            <a:extLst>
              <a:ext uri="{FF2B5EF4-FFF2-40B4-BE49-F238E27FC236}">
                <a16:creationId xmlns:a16="http://schemas.microsoft.com/office/drawing/2014/main" id="{12A3B798-441B-F6F7-407E-022E87CB51F8}"/>
              </a:ext>
            </a:extLst>
          </p:cNvPr>
          <p:cNvSpPr/>
          <p:nvPr/>
        </p:nvSpPr>
        <p:spPr>
          <a:xfrm>
            <a:off x="794324" y="359184"/>
            <a:ext cx="5946500" cy="461665"/>
          </a:xfrm>
          <a:prstGeom prst="rect">
            <a:avLst/>
          </a:prstGeom>
        </p:spPr>
        <p:txBody>
          <a:bodyPr wrap="none">
            <a:spAutoFit/>
          </a:bodyPr>
          <a:lstStyle/>
          <a:p>
            <a:r>
              <a:rPr lang="fr-CH" sz="2400" b="1" dirty="0">
                <a:ln w="12700">
                  <a:noFill/>
                  <a:prstDash val="solid"/>
                </a:ln>
                <a:solidFill>
                  <a:srgbClr val="00B050"/>
                </a:solidFill>
                <a:latin typeface="Arial" charset="0"/>
                <a:ea typeface="ＭＳ Ｐゴシック" charset="0"/>
              </a:rPr>
              <a:t>D. Travail de maturité spécialisé (</a:t>
            </a:r>
            <a:r>
              <a:rPr lang="fr-CH" sz="2400" b="1" dirty="0" err="1">
                <a:ln w="12700">
                  <a:noFill/>
                  <a:prstDash val="solid"/>
                </a:ln>
                <a:solidFill>
                  <a:srgbClr val="00B050"/>
                </a:solidFill>
                <a:latin typeface="Arial" charset="0"/>
                <a:ea typeface="ＭＳ Ｐゴシック" charset="0"/>
              </a:rPr>
              <a:t>TMsp</a:t>
            </a:r>
            <a:r>
              <a:rPr lang="fr-CH" sz="2400" b="1" dirty="0">
                <a:ln w="12700">
                  <a:noFill/>
                  <a:prstDash val="solid"/>
                </a:ln>
                <a:solidFill>
                  <a:srgbClr val="00B050"/>
                </a:solidFill>
                <a:latin typeface="Arial" charset="0"/>
                <a:ea typeface="ＭＳ Ｐゴシック" charset="0"/>
              </a:rPr>
              <a:t>)</a:t>
            </a:r>
          </a:p>
        </p:txBody>
      </p:sp>
    </p:spTree>
    <p:extLst>
      <p:ext uri="{BB962C8B-B14F-4D97-AF65-F5344CB8AC3E}">
        <p14:creationId xmlns:p14="http://schemas.microsoft.com/office/powerpoint/2010/main" val="42252356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 name="Imag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10241" y="498764"/>
            <a:ext cx="2968362" cy="2153572"/>
          </a:xfrm>
          <a:prstGeom prst="rect">
            <a:avLst/>
          </a:prstGeom>
        </p:spPr>
      </p:pic>
      <p:sp>
        <p:nvSpPr>
          <p:cNvPr id="4" name="Rectangle 2"/>
          <p:cNvSpPr>
            <a:spLocks noGrp="1" noChangeArrowheads="1"/>
          </p:cNvSpPr>
          <p:nvPr>
            <p:ph type="title"/>
          </p:nvPr>
        </p:nvSpPr>
        <p:spPr>
          <a:xfrm>
            <a:off x="1297478" y="625182"/>
            <a:ext cx="3586238" cy="421013"/>
          </a:xfrm>
        </p:spPr>
        <p:txBody>
          <a:bodyPr wrap="none">
            <a:spAutoFit/>
          </a:bodyPr>
          <a:lstStyle/>
          <a:p>
            <a:pPr defTabSz="457200"/>
            <a:r>
              <a:rPr lang="fr-CH" altLang="fr-FR" sz="2400" b="1" dirty="0">
                <a:ln w="12700">
                  <a:noFill/>
                  <a:prstDash val="solid"/>
                </a:ln>
                <a:solidFill>
                  <a:srgbClr val="00B050"/>
                </a:solidFill>
                <a:latin typeface="Arial" charset="0"/>
                <a:ea typeface="ＭＳ Ｐゴシック" charset="0"/>
                <a:cs typeface="+mn-cs"/>
              </a:rPr>
              <a:t>E. Réussite de la MSPE</a:t>
            </a:r>
            <a:endParaRPr lang="fr-FR" altLang="fr-FR" sz="2400" b="1" dirty="0">
              <a:ln w="12700">
                <a:noFill/>
                <a:prstDash val="solid"/>
              </a:ln>
              <a:solidFill>
                <a:srgbClr val="00B050"/>
              </a:solidFill>
              <a:latin typeface="Arial" charset="0"/>
              <a:ea typeface="ＭＳ Ｐゴシック" charset="0"/>
              <a:cs typeface="+mn-cs"/>
            </a:endParaRPr>
          </a:p>
        </p:txBody>
      </p:sp>
      <p:sp>
        <p:nvSpPr>
          <p:cNvPr id="5" name="Rectangle 3"/>
          <p:cNvSpPr txBox="1">
            <a:spLocks noChangeArrowheads="1"/>
          </p:cNvSpPr>
          <p:nvPr/>
        </p:nvSpPr>
        <p:spPr bwMode="auto">
          <a:xfrm>
            <a:off x="1027902" y="2089773"/>
            <a:ext cx="9496324" cy="42317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SzPct val="95000"/>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Char char="–"/>
              <a:defRPr>
                <a:solidFill>
                  <a:schemeClr val="tx1"/>
                </a:solidFill>
                <a:latin typeface="+mn-lt"/>
              </a:defRPr>
            </a:lvl2pPr>
            <a:lvl3pPr marL="1143000" indent="-228600" algn="l" rtl="0" eaLnBrk="1" fontAlgn="base" hangingPunct="1">
              <a:spcBef>
                <a:spcPct val="20000"/>
              </a:spcBef>
              <a:spcAft>
                <a:spcPct val="0"/>
              </a:spcAft>
              <a:buChar char="•"/>
              <a:defRPr sz="1600">
                <a:solidFill>
                  <a:schemeClr val="tx1"/>
                </a:solidFill>
                <a:latin typeface="+mn-lt"/>
              </a:defRPr>
            </a:lvl3pPr>
            <a:lvl4pPr marL="1600200" indent="-228600" algn="l" rtl="0" eaLnBrk="1" fontAlgn="base" hangingPunct="1">
              <a:spcBef>
                <a:spcPct val="20000"/>
              </a:spcBef>
              <a:spcAft>
                <a:spcPct val="0"/>
              </a:spcAft>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marL="0" indent="0" algn="just">
              <a:buNone/>
              <a:defRPr/>
            </a:pPr>
            <a:r>
              <a:rPr lang="fr-CH" altLang="fr-FR" b="1" kern="0" dirty="0">
                <a:solidFill>
                  <a:srgbClr val="00B050"/>
                </a:solidFill>
                <a:latin typeface="Arial" panose="020B0604020202020204" pitchFamily="34" charset="0"/>
                <a:cs typeface="Arial" panose="020B0604020202020204" pitchFamily="34" charset="0"/>
              </a:rPr>
              <a:t>Conditions d'obtention:</a:t>
            </a:r>
          </a:p>
          <a:p>
            <a:pPr marL="0" indent="0" algn="just">
              <a:buNone/>
              <a:defRPr/>
            </a:pPr>
            <a:endParaRPr lang="fr-CH" altLang="fr-FR" sz="1400" kern="0" dirty="0">
              <a:solidFill>
                <a:srgbClr val="3366FF"/>
              </a:solidFill>
              <a:latin typeface="Arial" panose="020B0604020202020204" pitchFamily="34" charset="0"/>
              <a:cs typeface="Arial" panose="020B0604020202020204" pitchFamily="34" charset="0"/>
            </a:endParaRPr>
          </a:p>
          <a:p>
            <a:pPr algn="just">
              <a:defRPr/>
            </a:pPr>
            <a:r>
              <a:rPr lang="fr-CH" altLang="fr-FR" sz="2000" kern="0" dirty="0">
                <a:latin typeface="Arial" panose="020B0604020202020204" pitchFamily="34" charset="0"/>
                <a:cs typeface="Arial" panose="020B0604020202020204" pitchFamily="34" charset="0"/>
              </a:rPr>
              <a:t>Avoir réussi l’examen de MSPE (juin 2027)</a:t>
            </a:r>
            <a:endParaRPr lang="fr-CH" altLang="fr-FR" sz="1600" kern="0" dirty="0">
              <a:latin typeface="Arial" panose="020B0604020202020204" pitchFamily="34" charset="0"/>
              <a:cs typeface="Arial" panose="020B0604020202020204" pitchFamily="34" charset="0"/>
            </a:endParaRPr>
          </a:p>
          <a:p>
            <a:pPr marL="0" indent="0" algn="just">
              <a:buNone/>
              <a:defRPr/>
            </a:pPr>
            <a:endParaRPr lang="fr-CH" altLang="fr-FR" sz="1600" kern="0" dirty="0">
              <a:latin typeface="Arial" panose="020B0604020202020204" pitchFamily="34" charset="0"/>
              <a:cs typeface="Arial" panose="020B0604020202020204" pitchFamily="34" charset="0"/>
            </a:endParaRPr>
          </a:p>
          <a:p>
            <a:pPr algn="just">
              <a:defRPr/>
            </a:pPr>
            <a:r>
              <a:rPr lang="en-GB" altLang="fr-FR" sz="2000" kern="0" dirty="0" err="1">
                <a:latin typeface="Arial" panose="020B0604020202020204" pitchFamily="34" charset="0"/>
                <a:cs typeface="Arial" panose="020B0604020202020204" pitchFamily="34" charset="0"/>
              </a:rPr>
              <a:t>Avoir</a:t>
            </a:r>
            <a:r>
              <a:rPr lang="en-GB" altLang="fr-FR" sz="2000" kern="0" dirty="0">
                <a:latin typeface="Arial" panose="020B0604020202020204" pitchFamily="34" charset="0"/>
                <a:cs typeface="Arial" panose="020B0604020202020204" pitchFamily="34" charset="0"/>
              </a:rPr>
              <a:t> </a:t>
            </a:r>
            <a:r>
              <a:rPr lang="en-GB" altLang="fr-FR" sz="2000" kern="0" dirty="0" err="1">
                <a:latin typeface="Arial" panose="020B0604020202020204" pitchFamily="34" charset="0"/>
                <a:cs typeface="Arial" panose="020B0604020202020204" pitchFamily="34" charset="0"/>
              </a:rPr>
              <a:t>réussi</a:t>
            </a:r>
            <a:r>
              <a:rPr lang="en-GB" altLang="fr-FR" sz="2000" kern="0" dirty="0">
                <a:latin typeface="Arial" panose="020B0604020202020204" pitchFamily="34" charset="0"/>
                <a:cs typeface="Arial" panose="020B0604020202020204" pitchFamily="34" charset="0"/>
              </a:rPr>
              <a:t> son travail de </a:t>
            </a:r>
            <a:r>
              <a:rPr lang="en-GB" altLang="fr-FR" sz="2000" kern="0" dirty="0" err="1">
                <a:latin typeface="Arial" panose="020B0604020202020204" pitchFamily="34" charset="0"/>
                <a:cs typeface="Arial" panose="020B0604020202020204" pitchFamily="34" charset="0"/>
              </a:rPr>
              <a:t>maturité</a:t>
            </a:r>
            <a:r>
              <a:rPr lang="en-GB" altLang="fr-FR" sz="2000" kern="0" dirty="0">
                <a:latin typeface="Arial" panose="020B0604020202020204" pitchFamily="34" charset="0"/>
                <a:cs typeface="Arial" panose="020B0604020202020204" pitchFamily="34" charset="0"/>
              </a:rPr>
              <a:t> avec </a:t>
            </a:r>
            <a:r>
              <a:rPr lang="en-GB" altLang="fr-FR" sz="2000" b="1" kern="0" dirty="0">
                <a:solidFill>
                  <a:srgbClr val="00B050"/>
                </a:solidFill>
                <a:latin typeface="Arial" panose="020B0604020202020204" pitchFamily="34" charset="0"/>
                <a:cs typeface="Arial" panose="020B0604020202020204" pitchFamily="34" charset="0"/>
              </a:rPr>
              <a:t>4.0</a:t>
            </a:r>
            <a:r>
              <a:rPr lang="en-GB" altLang="fr-FR" sz="2000" kern="0" dirty="0">
                <a:latin typeface="Arial" panose="020B0604020202020204" pitchFamily="34" charset="0"/>
                <a:cs typeface="Arial" panose="020B0604020202020204" pitchFamily="34" charset="0"/>
              </a:rPr>
              <a:t> au </a:t>
            </a:r>
            <a:r>
              <a:rPr lang="en-GB" altLang="fr-FR" sz="2000" kern="0" dirty="0" err="1">
                <a:latin typeface="Arial" panose="020B0604020202020204" pitchFamily="34" charset="0"/>
                <a:cs typeface="Arial" panose="020B0604020202020204" pitchFamily="34" charset="0"/>
              </a:rPr>
              <a:t>moins</a:t>
            </a:r>
            <a:r>
              <a:rPr lang="en-GB" altLang="fr-FR" sz="2000" kern="0" dirty="0">
                <a:latin typeface="Arial" panose="020B0604020202020204" pitchFamily="34" charset="0"/>
                <a:cs typeface="Arial" panose="020B0604020202020204" pitchFamily="34" charset="0"/>
              </a:rPr>
              <a:t> </a:t>
            </a:r>
            <a:r>
              <a:rPr lang="en-GB" altLang="fr-FR" sz="1600" kern="0" dirty="0">
                <a:latin typeface="Arial" panose="020B0604020202020204" pitchFamily="34" charset="0"/>
                <a:cs typeface="Arial" panose="020B0604020202020204" pitchFamily="34" charset="0"/>
              </a:rPr>
              <a:t>(dossier et </a:t>
            </a:r>
            <a:r>
              <a:rPr lang="en-GB" altLang="fr-FR" sz="1600" kern="0" dirty="0" err="1">
                <a:latin typeface="Arial" panose="020B0604020202020204" pitchFamily="34" charset="0"/>
                <a:cs typeface="Arial" panose="020B0604020202020204" pitchFamily="34" charset="0"/>
              </a:rPr>
              <a:t>soutenance</a:t>
            </a:r>
            <a:r>
              <a:rPr lang="en-GB" altLang="fr-FR" sz="1600" kern="0" dirty="0">
                <a:latin typeface="Arial" panose="020B0604020202020204" pitchFamily="34" charset="0"/>
                <a:cs typeface="Arial" panose="020B0604020202020204" pitchFamily="34" charset="0"/>
              </a:rPr>
              <a:t>).</a:t>
            </a:r>
          </a:p>
          <a:p>
            <a:pPr marL="0" indent="0" algn="just">
              <a:buNone/>
              <a:defRPr/>
            </a:pPr>
            <a:endParaRPr lang="en-GB" altLang="fr-FR" sz="2000" kern="0" dirty="0">
              <a:solidFill>
                <a:schemeClr val="accent6">
                  <a:lumMod val="75000"/>
                </a:schemeClr>
              </a:solidFill>
              <a:latin typeface="Arial" panose="020B0604020202020204" pitchFamily="34" charset="0"/>
              <a:cs typeface="Arial" panose="020B0604020202020204" pitchFamily="34" charset="0"/>
            </a:endParaRPr>
          </a:p>
          <a:p>
            <a:pPr algn="just">
              <a:defRPr/>
            </a:pPr>
            <a:r>
              <a:rPr lang="en-GB" altLang="fr-FR" sz="2000" b="1" u="sng" kern="0" dirty="0" err="1">
                <a:solidFill>
                  <a:srgbClr val="00B050"/>
                </a:solidFill>
                <a:latin typeface="Arial" panose="020B0604020202020204" pitchFamily="34" charset="0"/>
                <a:cs typeface="Arial" panose="020B0604020202020204" pitchFamily="34" charset="0"/>
              </a:rPr>
              <a:t>En</a:t>
            </a:r>
            <a:r>
              <a:rPr lang="en-GB" altLang="fr-FR" sz="2000" b="1" u="sng" kern="0" dirty="0">
                <a:solidFill>
                  <a:srgbClr val="00B050"/>
                </a:solidFill>
                <a:latin typeface="Arial" panose="020B0604020202020204" pitchFamily="34" charset="0"/>
                <a:cs typeface="Arial" panose="020B0604020202020204" pitchFamily="34" charset="0"/>
              </a:rPr>
              <a:t> </a:t>
            </a:r>
            <a:r>
              <a:rPr lang="en-GB" altLang="fr-FR" sz="2000" b="1" u="sng" kern="0" dirty="0" err="1">
                <a:solidFill>
                  <a:srgbClr val="00B050"/>
                </a:solidFill>
                <a:latin typeface="Arial" panose="020B0604020202020204" pitchFamily="34" charset="0"/>
                <a:cs typeface="Arial" panose="020B0604020202020204" pitchFamily="34" charset="0"/>
              </a:rPr>
              <a:t>cas</a:t>
            </a:r>
            <a:r>
              <a:rPr lang="en-GB" altLang="fr-FR" sz="2000" b="1" u="sng" kern="0" dirty="0">
                <a:solidFill>
                  <a:srgbClr val="00B050"/>
                </a:solidFill>
                <a:latin typeface="Arial" panose="020B0604020202020204" pitchFamily="34" charset="0"/>
                <a:cs typeface="Arial" panose="020B0604020202020204" pitchFamily="34" charset="0"/>
              </a:rPr>
              <a:t> </a:t>
            </a:r>
            <a:r>
              <a:rPr lang="en-GB" altLang="fr-FR" sz="2000" b="1" u="sng" kern="0" dirty="0" err="1">
                <a:solidFill>
                  <a:srgbClr val="00B050"/>
                </a:solidFill>
                <a:latin typeface="Arial" panose="020B0604020202020204" pitchFamily="34" charset="0"/>
                <a:cs typeface="Arial" panose="020B0604020202020204" pitchFamily="34" charset="0"/>
              </a:rPr>
              <a:t>d'échec</a:t>
            </a:r>
            <a:r>
              <a:rPr lang="en-GB" altLang="fr-FR" sz="2000" b="1" u="sng" kern="0" dirty="0">
                <a:solidFill>
                  <a:srgbClr val="00B050"/>
                </a:solidFill>
                <a:latin typeface="Arial" panose="020B0604020202020204" pitchFamily="34" charset="0"/>
                <a:cs typeface="Arial" panose="020B0604020202020204" pitchFamily="34" charset="0"/>
              </a:rPr>
              <a:t> du </a:t>
            </a:r>
            <a:r>
              <a:rPr lang="en-GB" altLang="fr-FR" sz="2000" b="1" u="sng" kern="0" dirty="0" err="1">
                <a:solidFill>
                  <a:srgbClr val="00B050"/>
                </a:solidFill>
                <a:latin typeface="Arial" panose="020B0604020202020204" pitchFamily="34" charset="0"/>
                <a:cs typeface="Arial" panose="020B0604020202020204" pitchFamily="34" charset="0"/>
              </a:rPr>
              <a:t>TMsp</a:t>
            </a:r>
            <a:r>
              <a:rPr lang="en-GB" altLang="fr-FR" sz="2000" b="1" u="sng" kern="0" dirty="0">
                <a:solidFill>
                  <a:srgbClr val="00B050"/>
                </a:solidFill>
                <a:latin typeface="Arial" panose="020B0604020202020204" pitchFamily="34" charset="0"/>
                <a:cs typeface="Arial" panose="020B0604020202020204" pitchFamily="34" charset="0"/>
              </a:rPr>
              <a:t>, </a:t>
            </a:r>
            <a:r>
              <a:rPr lang="en-GB" altLang="fr-FR" sz="2000" b="1" u="sng" kern="0" dirty="0" err="1">
                <a:solidFill>
                  <a:srgbClr val="00B050"/>
                </a:solidFill>
                <a:latin typeface="Arial" panose="020B0604020202020204" pitchFamily="34" charset="0"/>
                <a:cs typeface="Arial" panose="020B0604020202020204" pitchFamily="34" charset="0"/>
              </a:rPr>
              <a:t>l'année</a:t>
            </a:r>
            <a:r>
              <a:rPr lang="en-GB" altLang="fr-FR" sz="2000" b="1" u="sng" kern="0" dirty="0">
                <a:solidFill>
                  <a:srgbClr val="00B050"/>
                </a:solidFill>
                <a:latin typeface="Arial" panose="020B0604020202020204" pitchFamily="34" charset="0"/>
                <a:cs typeface="Arial" panose="020B0604020202020204" pitchFamily="34" charset="0"/>
              </a:rPr>
              <a:t> de MS ne </a:t>
            </a:r>
            <a:r>
              <a:rPr lang="en-GB" altLang="fr-FR" sz="2000" b="1" u="sng" kern="0" dirty="0" err="1">
                <a:solidFill>
                  <a:srgbClr val="00B050"/>
                </a:solidFill>
                <a:latin typeface="Arial" panose="020B0604020202020204" pitchFamily="34" charset="0"/>
                <a:cs typeface="Arial" panose="020B0604020202020204" pitchFamily="34" charset="0"/>
              </a:rPr>
              <a:t>peut</a:t>
            </a:r>
            <a:r>
              <a:rPr lang="en-GB" altLang="fr-FR" sz="2000" b="1" u="sng" kern="0" dirty="0">
                <a:solidFill>
                  <a:srgbClr val="00B050"/>
                </a:solidFill>
                <a:latin typeface="Arial" panose="020B0604020202020204" pitchFamily="34" charset="0"/>
                <a:cs typeface="Arial" panose="020B0604020202020204" pitchFamily="34" charset="0"/>
              </a:rPr>
              <a:t> </a:t>
            </a:r>
            <a:r>
              <a:rPr lang="en-GB" altLang="fr-FR" sz="2000" b="1" u="sng" kern="0" dirty="0" err="1">
                <a:solidFill>
                  <a:srgbClr val="00B050"/>
                </a:solidFill>
                <a:latin typeface="Arial" panose="020B0604020202020204" pitchFamily="34" charset="0"/>
                <a:cs typeface="Arial" panose="020B0604020202020204" pitchFamily="34" charset="0"/>
              </a:rPr>
              <a:t>être</a:t>
            </a:r>
            <a:r>
              <a:rPr lang="en-GB" altLang="fr-FR" sz="2000" b="1" u="sng" kern="0" dirty="0">
                <a:solidFill>
                  <a:srgbClr val="00B050"/>
                </a:solidFill>
                <a:latin typeface="Arial" panose="020B0604020202020204" pitchFamily="34" charset="0"/>
                <a:cs typeface="Arial" panose="020B0604020202020204" pitchFamily="34" charset="0"/>
              </a:rPr>
              <a:t> </a:t>
            </a:r>
            <a:r>
              <a:rPr lang="en-GB" altLang="fr-FR" sz="2000" b="1" u="sng" kern="0" dirty="0" err="1">
                <a:solidFill>
                  <a:srgbClr val="00B050"/>
                </a:solidFill>
                <a:latin typeface="Arial" panose="020B0604020202020204" pitchFamily="34" charset="0"/>
                <a:cs typeface="Arial" panose="020B0604020202020204" pitchFamily="34" charset="0"/>
              </a:rPr>
              <a:t>répétée</a:t>
            </a:r>
            <a:r>
              <a:rPr lang="en-GB" altLang="fr-FR" sz="2000" kern="0" dirty="0">
                <a:solidFill>
                  <a:srgbClr val="00B050"/>
                </a:solidFill>
                <a:latin typeface="Arial" panose="020B0604020202020204" pitchFamily="34" charset="0"/>
                <a:cs typeface="Arial" panose="020B0604020202020204" pitchFamily="34" charset="0"/>
              </a:rPr>
              <a:t>. </a:t>
            </a:r>
            <a:r>
              <a:rPr lang="en-GB" altLang="fr-FR" sz="1600" i="1" kern="0" dirty="0">
                <a:latin typeface="Arial" panose="020B0604020202020204" pitchFamily="34" charset="0"/>
                <a:cs typeface="Arial" panose="020B0604020202020204" pitchFamily="34" charset="0"/>
              </a:rPr>
              <a:t>Le travail de </a:t>
            </a:r>
            <a:r>
              <a:rPr lang="en-GB" altLang="fr-FR" sz="1600" i="1" kern="0" dirty="0" err="1">
                <a:latin typeface="Arial" panose="020B0604020202020204" pitchFamily="34" charset="0"/>
                <a:cs typeface="Arial" panose="020B0604020202020204" pitchFamily="34" charset="0"/>
              </a:rPr>
              <a:t>maturité</a:t>
            </a:r>
            <a:r>
              <a:rPr lang="en-GB" altLang="fr-FR" sz="1600" i="1" kern="0" dirty="0">
                <a:latin typeface="Arial" panose="020B0604020202020204" pitchFamily="34" charset="0"/>
                <a:cs typeface="Arial" panose="020B0604020202020204" pitchFamily="34" charset="0"/>
              </a:rPr>
              <a:t> </a:t>
            </a:r>
            <a:r>
              <a:rPr lang="en-GB" altLang="fr-FR" sz="1600" i="1" kern="0" dirty="0" err="1">
                <a:latin typeface="Arial" panose="020B0604020202020204" pitchFamily="34" charset="0"/>
                <a:cs typeface="Arial" panose="020B0604020202020204" pitchFamily="34" charset="0"/>
              </a:rPr>
              <a:t>spécialisée</a:t>
            </a:r>
            <a:r>
              <a:rPr lang="en-GB" altLang="fr-FR" sz="1600" i="1" kern="0" dirty="0">
                <a:latin typeface="Arial" panose="020B0604020202020204" pitchFamily="34" charset="0"/>
                <a:cs typeface="Arial" panose="020B0604020202020204" pitchFamily="34" charset="0"/>
              </a:rPr>
              <a:t> </a:t>
            </a:r>
            <a:r>
              <a:rPr lang="en-GB" altLang="fr-FR" sz="1600" i="1" kern="0" dirty="0" err="1">
                <a:latin typeface="Arial" panose="020B0604020202020204" pitchFamily="34" charset="0"/>
                <a:cs typeface="Arial" panose="020B0604020202020204" pitchFamily="34" charset="0"/>
              </a:rPr>
              <a:t>peut</a:t>
            </a:r>
            <a:r>
              <a:rPr lang="en-GB" altLang="fr-FR" sz="1600" i="1" kern="0" dirty="0">
                <a:latin typeface="Arial" panose="020B0604020202020204" pitchFamily="34" charset="0"/>
                <a:cs typeface="Arial" panose="020B0604020202020204" pitchFamily="34" charset="0"/>
              </a:rPr>
              <a:t> </a:t>
            </a:r>
            <a:r>
              <a:rPr lang="en-GB" altLang="fr-FR" sz="1600" i="1" kern="0" dirty="0" err="1">
                <a:latin typeface="Arial" panose="020B0604020202020204" pitchFamily="34" charset="0"/>
                <a:cs typeface="Arial" panose="020B0604020202020204" pitchFamily="34" charset="0"/>
              </a:rPr>
              <a:t>être</a:t>
            </a:r>
            <a:r>
              <a:rPr lang="en-GB" altLang="fr-FR" sz="1600" i="1" kern="0" dirty="0">
                <a:latin typeface="Arial" panose="020B0604020202020204" pitchFamily="34" charset="0"/>
                <a:cs typeface="Arial" panose="020B0604020202020204" pitchFamily="34" charset="0"/>
              </a:rPr>
              <a:t> </a:t>
            </a:r>
            <a:r>
              <a:rPr lang="en-GB" altLang="fr-FR" sz="1600" i="1" kern="0" dirty="0" err="1">
                <a:latin typeface="Arial" panose="020B0604020202020204" pitchFamily="34" charset="0"/>
                <a:cs typeface="Arial" panose="020B0604020202020204" pitchFamily="34" charset="0"/>
              </a:rPr>
              <a:t>repris</a:t>
            </a:r>
            <a:r>
              <a:rPr lang="en-GB" altLang="fr-FR" sz="1600" i="1" kern="0" dirty="0">
                <a:latin typeface="Arial" panose="020B0604020202020204" pitchFamily="34" charset="0"/>
                <a:cs typeface="Arial" panose="020B0604020202020204" pitchFamily="34" charset="0"/>
              </a:rPr>
              <a:t> </a:t>
            </a:r>
            <a:r>
              <a:rPr lang="en-GB" altLang="fr-FR" sz="1600" i="1" kern="0" dirty="0" err="1">
                <a:latin typeface="Arial" panose="020B0604020202020204" pitchFamily="34" charset="0"/>
                <a:cs typeface="Arial" panose="020B0604020202020204" pitchFamily="34" charset="0"/>
              </a:rPr>
              <a:t>selon</a:t>
            </a:r>
            <a:r>
              <a:rPr lang="en-GB" altLang="fr-FR" sz="1600" i="1" kern="0" dirty="0">
                <a:latin typeface="Arial" panose="020B0604020202020204" pitchFamily="34" charset="0"/>
                <a:cs typeface="Arial" panose="020B0604020202020204" pitchFamily="34" charset="0"/>
              </a:rPr>
              <a:t> les directives </a:t>
            </a:r>
            <a:r>
              <a:rPr lang="en-GB" altLang="fr-FR" sz="1600" i="1" kern="0" dirty="0" err="1">
                <a:latin typeface="Arial" panose="020B0604020202020204" pitchFamily="34" charset="0"/>
                <a:cs typeface="Arial" panose="020B0604020202020204" pitchFamily="34" charset="0"/>
              </a:rPr>
              <a:t>prévues</a:t>
            </a:r>
            <a:r>
              <a:rPr lang="en-GB" altLang="fr-FR" sz="1600" i="1" kern="0" dirty="0">
                <a:latin typeface="Arial" panose="020B0604020202020204" pitchFamily="34" charset="0"/>
                <a:cs typeface="Arial" panose="020B0604020202020204" pitchFamily="34" charset="0"/>
              </a:rPr>
              <a:t> </a:t>
            </a:r>
            <a:r>
              <a:rPr lang="en-GB" altLang="fr-FR" sz="1600" i="1" kern="0" dirty="0" err="1">
                <a:latin typeface="Arial" panose="020B0604020202020204" pitchFamily="34" charset="0"/>
                <a:cs typeface="Arial" panose="020B0604020202020204" pitchFamily="34" charset="0"/>
              </a:rPr>
              <a:t>lors</a:t>
            </a:r>
            <a:r>
              <a:rPr lang="en-GB" altLang="fr-FR" sz="1600" i="1" kern="0" dirty="0">
                <a:latin typeface="Arial" panose="020B0604020202020204" pitchFamily="34" charset="0"/>
                <a:cs typeface="Arial" panose="020B0604020202020204" pitchFamily="34" charset="0"/>
              </a:rPr>
              <a:t> </a:t>
            </a:r>
            <a:r>
              <a:rPr lang="en-GB" altLang="fr-FR" sz="1600" i="1" kern="0" dirty="0" err="1">
                <a:latin typeface="Arial" panose="020B0604020202020204" pitchFamily="34" charset="0"/>
                <a:cs typeface="Arial" panose="020B0604020202020204" pitchFamily="34" charset="0"/>
              </a:rPr>
              <a:t>d'une</a:t>
            </a:r>
            <a:r>
              <a:rPr lang="en-GB" altLang="fr-FR" sz="1600" i="1" kern="0" dirty="0">
                <a:latin typeface="Arial" panose="020B0604020202020204" pitchFamily="34" charset="0"/>
                <a:cs typeface="Arial" panose="020B0604020202020204" pitchFamily="34" charset="0"/>
              </a:rPr>
              <a:t> remediation AVANT la </a:t>
            </a:r>
            <a:r>
              <a:rPr lang="en-GB" altLang="fr-FR" sz="1600" i="1" kern="0" dirty="0" err="1">
                <a:latin typeface="Arial" panose="020B0604020202020204" pitchFamily="34" charset="0"/>
                <a:cs typeface="Arial" panose="020B0604020202020204" pitchFamily="34" charset="0"/>
              </a:rPr>
              <a:t>soutenance</a:t>
            </a:r>
            <a:r>
              <a:rPr lang="en-GB" altLang="fr-FR" sz="1600" i="1" kern="0" dirty="0">
                <a:latin typeface="Arial" panose="020B0604020202020204" pitchFamily="34" charset="0"/>
                <a:cs typeface="Arial" panose="020B0604020202020204" pitchFamily="34" charset="0"/>
              </a:rPr>
              <a:t>.</a:t>
            </a:r>
            <a:endParaRPr lang="en-GB" altLang="fr-FR" sz="1800" i="1" kern="0" dirty="0">
              <a:latin typeface="Arial" panose="020B0604020202020204" pitchFamily="34" charset="0"/>
              <a:cs typeface="Arial" panose="020B0604020202020204" pitchFamily="34" charset="0"/>
            </a:endParaRPr>
          </a:p>
          <a:p>
            <a:pPr marL="457200" lvl="1" indent="0">
              <a:buNone/>
              <a:defRPr/>
            </a:pPr>
            <a:endParaRPr lang="fr-FR" altLang="fr-FR" sz="2400" kern="0" dirty="0">
              <a:latin typeface="Arial" panose="020B0604020202020204" pitchFamily="34" charset="0"/>
              <a:cs typeface="Arial" panose="020B0604020202020204" pitchFamily="34" charset="0"/>
            </a:endParaRPr>
          </a:p>
        </p:txBody>
      </p:sp>
      <p:sp>
        <p:nvSpPr>
          <p:cNvPr id="6" name="Espace réservé du numéro de diapositive 3"/>
          <p:cNvSpPr>
            <a:spLocks noGrp="1"/>
          </p:cNvSpPr>
          <p:nvPr>
            <p:ph type="sldNum" sz="quarter" idx="12"/>
          </p:nvPr>
        </p:nvSpPr>
        <p:spPr>
          <a:xfrm>
            <a:off x="9472736" y="6453386"/>
            <a:ext cx="1596292" cy="404614"/>
          </a:xfrm>
        </p:spPr>
        <p:txBody>
          <a:bodyPr/>
          <a:lstStyle/>
          <a:p>
            <a:fld id="{69E57DC2-970A-4B3E-BB1C-7A09969E49DF}" type="slidenum">
              <a:rPr lang="en-US" smtClean="0"/>
              <a:t>19</a:t>
            </a:fld>
            <a:endParaRPr lang="en-US" dirty="0"/>
          </a:p>
        </p:txBody>
      </p:sp>
    </p:spTree>
    <p:extLst>
      <p:ext uri="{BB962C8B-B14F-4D97-AF65-F5344CB8AC3E}">
        <p14:creationId xmlns:p14="http://schemas.microsoft.com/office/powerpoint/2010/main" val="17522677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re 1"/>
          <p:cNvSpPr>
            <a:spLocks noGrp="1"/>
          </p:cNvSpPr>
          <p:nvPr>
            <p:ph type="title"/>
          </p:nvPr>
        </p:nvSpPr>
        <p:spPr>
          <a:xfrm>
            <a:off x="1919287" y="404813"/>
            <a:ext cx="9600359" cy="360362"/>
          </a:xfrm>
        </p:spPr>
        <p:txBody>
          <a:bodyPr>
            <a:normAutofit fontScale="90000"/>
          </a:bodyPr>
          <a:lstStyle/>
          <a:p>
            <a:pPr algn="ctr"/>
            <a:br>
              <a:rPr lang="fr-CH" altLang="fr-FR" sz="3600" dirty="0">
                <a:solidFill>
                  <a:srgbClr val="92D050"/>
                </a:solidFill>
              </a:rPr>
            </a:br>
            <a:br>
              <a:rPr lang="fr-CH" altLang="fr-FR" sz="3600" dirty="0">
                <a:solidFill>
                  <a:srgbClr val="92D050"/>
                </a:solidFill>
              </a:rPr>
            </a:br>
            <a:br>
              <a:rPr lang="fr-CH" altLang="fr-FR" sz="3600" dirty="0">
                <a:solidFill>
                  <a:srgbClr val="92D050"/>
                </a:solidFill>
              </a:rPr>
            </a:br>
            <a:br>
              <a:rPr lang="fr-CH" altLang="fr-FR" sz="3600" dirty="0">
                <a:solidFill>
                  <a:srgbClr val="92D050"/>
                </a:solidFill>
              </a:rPr>
            </a:br>
            <a:endParaRPr lang="fr-CH" altLang="fr-FR" sz="3600" dirty="0">
              <a:solidFill>
                <a:srgbClr val="92D050"/>
              </a:solidFill>
            </a:endParaRPr>
          </a:p>
        </p:txBody>
      </p:sp>
      <p:sp>
        <p:nvSpPr>
          <p:cNvPr id="5" name="Espace réservé du contenu 2"/>
          <p:cNvSpPr>
            <a:spLocks noGrp="1"/>
          </p:cNvSpPr>
          <p:nvPr>
            <p:ph idx="1"/>
          </p:nvPr>
        </p:nvSpPr>
        <p:spPr>
          <a:xfrm>
            <a:off x="2136281" y="2371582"/>
            <a:ext cx="8507413" cy="3988121"/>
          </a:xfrm>
        </p:spPr>
        <p:txBody>
          <a:bodyPr>
            <a:normAutofit/>
          </a:bodyPr>
          <a:lstStyle/>
          <a:p>
            <a:pPr algn="just">
              <a:buClr>
                <a:schemeClr val="tx1"/>
              </a:buClr>
              <a:defRPr/>
            </a:pPr>
            <a:r>
              <a:rPr lang="fr-FR" altLang="fr-FR" dirty="0">
                <a:latin typeface="Arial" panose="020B0604020202020204" pitchFamily="34" charset="0"/>
                <a:cs typeface="Arial" panose="020B0604020202020204" pitchFamily="34" charset="0"/>
              </a:rPr>
              <a:t>Passerelle DUBS</a:t>
            </a:r>
          </a:p>
          <a:p>
            <a:pPr algn="just">
              <a:buClr>
                <a:schemeClr val="tx1"/>
              </a:buClr>
              <a:defRPr/>
            </a:pPr>
            <a:endParaRPr lang="fr-FR" altLang="fr-FR" dirty="0">
              <a:latin typeface="Arial" panose="020B0604020202020204" pitchFamily="34" charset="0"/>
              <a:cs typeface="Arial" panose="020B0604020202020204" pitchFamily="34" charset="0"/>
            </a:endParaRPr>
          </a:p>
          <a:p>
            <a:pPr algn="just">
              <a:buClr>
                <a:schemeClr val="tx1"/>
              </a:buClr>
              <a:defRPr/>
            </a:pPr>
            <a:r>
              <a:rPr lang="fr-FR" altLang="fr-FR" dirty="0">
                <a:latin typeface="Arial" panose="020B0604020202020204" pitchFamily="34" charset="0"/>
                <a:cs typeface="Arial" panose="020B0604020202020204" pitchFamily="34" charset="0"/>
              </a:rPr>
              <a:t>Maturité gymnasiale</a:t>
            </a:r>
          </a:p>
          <a:p>
            <a:pPr algn="just">
              <a:buClr>
                <a:schemeClr val="tx1"/>
              </a:buClr>
              <a:defRPr/>
            </a:pPr>
            <a:endParaRPr lang="fr-FR" altLang="fr-FR" dirty="0">
              <a:latin typeface="Arial" panose="020B0604020202020204" pitchFamily="34" charset="0"/>
              <a:cs typeface="Arial" panose="020B0604020202020204" pitchFamily="34" charset="0"/>
            </a:endParaRPr>
          </a:p>
          <a:p>
            <a:pPr algn="just">
              <a:buClr>
                <a:schemeClr val="tx1"/>
              </a:buClr>
              <a:defRPr/>
            </a:pPr>
            <a:r>
              <a:rPr lang="fr-FR" altLang="fr-FR" dirty="0">
                <a:latin typeface="Arial" panose="020B0604020202020204" pitchFamily="34" charset="0"/>
                <a:cs typeface="Arial" panose="020B0604020202020204" pitchFamily="34" charset="0"/>
              </a:rPr>
              <a:t>Informations générales</a:t>
            </a:r>
          </a:p>
          <a:p>
            <a:pPr marL="0" indent="0" algn="just">
              <a:buClr>
                <a:schemeClr val="tx1"/>
              </a:buClr>
              <a:buNone/>
              <a:defRPr/>
            </a:pPr>
            <a:endParaRPr lang="fr-CH" altLang="fr-FR" dirty="0"/>
          </a:p>
        </p:txBody>
      </p:sp>
      <p:sp>
        <p:nvSpPr>
          <p:cNvPr id="3" name="Espace réservé du numéro de diapositive 2"/>
          <p:cNvSpPr>
            <a:spLocks noGrp="1"/>
          </p:cNvSpPr>
          <p:nvPr>
            <p:ph type="sldNum" sz="quarter" idx="12"/>
          </p:nvPr>
        </p:nvSpPr>
        <p:spPr/>
        <p:txBody>
          <a:bodyPr/>
          <a:lstStyle/>
          <a:p>
            <a:fld id="{69E57DC2-970A-4B3E-BB1C-7A09969E49DF}" type="slidenum">
              <a:rPr lang="en-US" smtClean="0"/>
              <a:t>20</a:t>
            </a:fld>
            <a:endParaRPr lang="en-US" dirty="0"/>
          </a:p>
        </p:txBody>
      </p:sp>
      <p:sp>
        <p:nvSpPr>
          <p:cNvPr id="6" name="TextBox 2">
            <a:extLst>
              <a:ext uri="{FF2B5EF4-FFF2-40B4-BE49-F238E27FC236}">
                <a16:creationId xmlns:a16="http://schemas.microsoft.com/office/drawing/2014/main" id="{3A51E5D4-0FCC-32D0-E87D-E9D35C0D1D42}"/>
              </a:ext>
            </a:extLst>
          </p:cNvPr>
          <p:cNvSpPr txBox="1">
            <a:spLocks noChangeArrowheads="1"/>
          </p:cNvSpPr>
          <p:nvPr/>
        </p:nvSpPr>
        <p:spPr bwMode="auto">
          <a:xfrm>
            <a:off x="719192" y="520585"/>
            <a:ext cx="10576338" cy="646331"/>
          </a:xfrm>
          <a:prstGeom prst="rect">
            <a:avLst/>
          </a:prstGeom>
          <a:noFill/>
          <a:ln>
            <a:noFill/>
          </a:ln>
        </p:spPr>
        <p:txBody>
          <a:bodyPr wrap="square">
            <a:spAutoFit/>
          </a:bodyPr>
          <a:lstStyle>
            <a:lvl1pPr eaLnBrk="0" hangingPunct="0">
              <a:defRPr sz="3200">
                <a:solidFill>
                  <a:schemeClr val="tx1"/>
                </a:solidFill>
                <a:latin typeface="Arial" charset="0"/>
                <a:ea typeface="ＭＳ Ｐゴシック" charset="0"/>
                <a:cs typeface="ＭＳ Ｐゴシック" charset="0"/>
              </a:defRPr>
            </a:lvl1pPr>
            <a:lvl2pPr marL="742950" indent="-285750" eaLnBrk="0" hangingPunct="0">
              <a:defRPr sz="3200">
                <a:solidFill>
                  <a:schemeClr val="tx1"/>
                </a:solidFill>
                <a:latin typeface="Arial" charset="0"/>
                <a:ea typeface="ＭＳ Ｐゴシック" charset="0"/>
              </a:defRPr>
            </a:lvl2pPr>
            <a:lvl3pPr marL="1143000" indent="-228600" eaLnBrk="0" hangingPunct="0">
              <a:defRPr sz="3200">
                <a:solidFill>
                  <a:schemeClr val="tx1"/>
                </a:solidFill>
                <a:latin typeface="Arial" charset="0"/>
                <a:ea typeface="ＭＳ Ｐゴシック" charset="0"/>
              </a:defRPr>
            </a:lvl3pPr>
            <a:lvl4pPr marL="1600200" indent="-228600" eaLnBrk="0" hangingPunct="0">
              <a:defRPr sz="3200">
                <a:solidFill>
                  <a:schemeClr val="tx1"/>
                </a:solidFill>
                <a:latin typeface="Arial" charset="0"/>
                <a:ea typeface="ＭＳ Ｐゴシック" charset="0"/>
              </a:defRPr>
            </a:lvl4pPr>
            <a:lvl5pPr marL="2057400" indent="-228600" eaLnBrk="0" hangingPunct="0">
              <a:defRPr sz="3200">
                <a:solidFill>
                  <a:schemeClr val="tx1"/>
                </a:solidFill>
                <a:latin typeface="Arial" charset="0"/>
                <a:ea typeface="ＭＳ Ｐゴシック" charset="0"/>
              </a:defRPr>
            </a:lvl5pPr>
            <a:lvl6pPr marL="2514600" indent="-228600" eaLnBrk="0" fontAlgn="base" hangingPunct="0">
              <a:spcBef>
                <a:spcPct val="0"/>
              </a:spcBef>
              <a:spcAft>
                <a:spcPct val="0"/>
              </a:spcAft>
              <a:defRPr sz="3200">
                <a:solidFill>
                  <a:schemeClr val="tx1"/>
                </a:solidFill>
                <a:latin typeface="Arial" charset="0"/>
                <a:ea typeface="ＭＳ Ｐゴシック" charset="0"/>
              </a:defRPr>
            </a:lvl6pPr>
            <a:lvl7pPr marL="2971800" indent="-228600" eaLnBrk="0" fontAlgn="base" hangingPunct="0">
              <a:spcBef>
                <a:spcPct val="0"/>
              </a:spcBef>
              <a:spcAft>
                <a:spcPct val="0"/>
              </a:spcAft>
              <a:defRPr sz="3200">
                <a:solidFill>
                  <a:schemeClr val="tx1"/>
                </a:solidFill>
                <a:latin typeface="Arial" charset="0"/>
                <a:ea typeface="ＭＳ Ｐゴシック" charset="0"/>
              </a:defRPr>
            </a:lvl7pPr>
            <a:lvl8pPr marL="3429000" indent="-228600" eaLnBrk="0" fontAlgn="base" hangingPunct="0">
              <a:spcBef>
                <a:spcPct val="0"/>
              </a:spcBef>
              <a:spcAft>
                <a:spcPct val="0"/>
              </a:spcAft>
              <a:defRPr sz="3200">
                <a:solidFill>
                  <a:schemeClr val="tx1"/>
                </a:solidFill>
                <a:latin typeface="Arial" charset="0"/>
                <a:ea typeface="ＭＳ Ｐゴシック" charset="0"/>
              </a:defRPr>
            </a:lvl8pPr>
            <a:lvl9pPr marL="3886200" indent="-228600" eaLnBrk="0" fontAlgn="base" hangingPunct="0">
              <a:spcBef>
                <a:spcPct val="0"/>
              </a:spcBef>
              <a:spcAft>
                <a:spcPct val="0"/>
              </a:spcAft>
              <a:defRPr sz="3200">
                <a:solidFill>
                  <a:schemeClr val="tx1"/>
                </a:solidFill>
                <a:latin typeface="Arial" charset="0"/>
                <a:ea typeface="ＭＳ Ｐゴシック" charset="0"/>
              </a:defRPr>
            </a:lvl9pPr>
          </a:lstStyle>
          <a:p>
            <a:pPr eaLnBrk="1" hangingPunct="1">
              <a:defRPr/>
            </a:pPr>
            <a:r>
              <a:rPr lang="en-US" sz="3600" b="1" dirty="0">
                <a:ln w="12700">
                  <a:solidFill>
                    <a:schemeClr val="tx2">
                      <a:satMod val="155000"/>
                    </a:schemeClr>
                  </a:solidFill>
                  <a:prstDash val="solid"/>
                </a:ln>
                <a:solidFill>
                  <a:srgbClr val="00B050"/>
                </a:solidFill>
                <a:effectLst>
                  <a:outerShdw blurRad="41275" dist="20320" dir="1800000" algn="tl" rotWithShape="0">
                    <a:srgbClr val="000000">
                      <a:alpha val="40000"/>
                    </a:srgbClr>
                  </a:outerShdw>
                </a:effectLst>
              </a:rPr>
              <a:t>7. Collège pour </a:t>
            </a:r>
            <a:r>
              <a:rPr lang="en-US" sz="3600" b="1" dirty="0" err="1">
                <a:ln w="12700">
                  <a:solidFill>
                    <a:schemeClr val="tx2">
                      <a:satMod val="155000"/>
                    </a:schemeClr>
                  </a:solidFill>
                  <a:prstDash val="solid"/>
                </a:ln>
                <a:solidFill>
                  <a:srgbClr val="00B050"/>
                </a:solidFill>
                <a:effectLst>
                  <a:outerShdw blurRad="41275" dist="20320" dir="1800000" algn="tl" rotWithShape="0">
                    <a:srgbClr val="000000">
                      <a:alpha val="40000"/>
                    </a:srgbClr>
                  </a:outerShdw>
                </a:effectLst>
              </a:rPr>
              <a:t>Adultes</a:t>
            </a:r>
            <a:endParaRPr lang="en-US" b="1" u="sng" dirty="0">
              <a:ln w="12700">
                <a:solidFill>
                  <a:schemeClr val="tx2">
                    <a:satMod val="155000"/>
                  </a:schemeClr>
                </a:solidFill>
                <a:prstDash val="solid"/>
              </a:ln>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41667984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re 1"/>
          <p:cNvSpPr>
            <a:spLocks noGrp="1"/>
          </p:cNvSpPr>
          <p:nvPr>
            <p:ph type="title"/>
          </p:nvPr>
        </p:nvSpPr>
        <p:spPr>
          <a:xfrm>
            <a:off x="1919287" y="404813"/>
            <a:ext cx="9600359" cy="360362"/>
          </a:xfrm>
        </p:spPr>
        <p:txBody>
          <a:bodyPr>
            <a:normAutofit fontScale="90000"/>
          </a:bodyPr>
          <a:lstStyle/>
          <a:p>
            <a:pPr algn="ctr"/>
            <a:br>
              <a:rPr lang="fr-CH" altLang="fr-FR" sz="3600" dirty="0">
                <a:solidFill>
                  <a:srgbClr val="92D050"/>
                </a:solidFill>
              </a:rPr>
            </a:br>
            <a:br>
              <a:rPr lang="fr-CH" altLang="fr-FR" sz="3600" dirty="0">
                <a:solidFill>
                  <a:srgbClr val="92D050"/>
                </a:solidFill>
              </a:rPr>
            </a:br>
            <a:br>
              <a:rPr lang="fr-CH" altLang="fr-FR" sz="3600" dirty="0">
                <a:solidFill>
                  <a:srgbClr val="92D050"/>
                </a:solidFill>
              </a:rPr>
            </a:br>
            <a:br>
              <a:rPr lang="fr-CH" altLang="fr-FR" sz="3600" dirty="0">
                <a:solidFill>
                  <a:srgbClr val="92D050"/>
                </a:solidFill>
              </a:rPr>
            </a:br>
            <a:endParaRPr lang="fr-CH" altLang="fr-FR" sz="3600" dirty="0">
              <a:solidFill>
                <a:srgbClr val="92D050"/>
              </a:solidFill>
            </a:endParaRPr>
          </a:p>
        </p:txBody>
      </p:sp>
      <p:sp>
        <p:nvSpPr>
          <p:cNvPr id="5" name="Espace réservé du contenu 2"/>
          <p:cNvSpPr>
            <a:spLocks noGrp="1"/>
          </p:cNvSpPr>
          <p:nvPr>
            <p:ph idx="1"/>
          </p:nvPr>
        </p:nvSpPr>
        <p:spPr>
          <a:xfrm>
            <a:off x="1269374" y="1379448"/>
            <a:ext cx="9220347" cy="5616575"/>
          </a:xfrm>
        </p:spPr>
        <p:txBody>
          <a:bodyPr/>
          <a:lstStyle/>
          <a:p>
            <a:pPr algn="just">
              <a:spcBef>
                <a:spcPts val="600"/>
              </a:spcBef>
              <a:spcAft>
                <a:spcPts val="600"/>
              </a:spcAft>
              <a:buClr>
                <a:schemeClr val="tx1"/>
              </a:buClr>
              <a:defRPr/>
            </a:pPr>
            <a:r>
              <a:rPr lang="fr-CH" altLang="fr-FR" sz="1600" dirty="0">
                <a:latin typeface="Arial" panose="020B0604020202020204" pitchFamily="34" charset="0"/>
                <a:cs typeface="Arial" panose="020B0604020202020204" pitchFamily="34" charset="0"/>
              </a:rPr>
              <a:t>La passerelle DUBS est une année de cours préparatoire à un examen complémentaire. </a:t>
            </a:r>
          </a:p>
          <a:p>
            <a:pPr marL="0" indent="0" algn="just">
              <a:spcBef>
                <a:spcPts val="600"/>
              </a:spcBef>
              <a:spcAft>
                <a:spcPts val="600"/>
              </a:spcAft>
              <a:buClr>
                <a:srgbClr val="92D050"/>
              </a:buClr>
              <a:buNone/>
              <a:defRPr/>
            </a:pPr>
            <a:endParaRPr lang="fr-CH" altLang="fr-FR" sz="1600" dirty="0">
              <a:latin typeface="Arial" panose="020B0604020202020204" pitchFamily="34" charset="0"/>
              <a:cs typeface="Arial" panose="020B0604020202020204" pitchFamily="34" charset="0"/>
            </a:endParaRPr>
          </a:p>
          <a:p>
            <a:pPr algn="just">
              <a:spcBef>
                <a:spcPts val="0"/>
              </a:spcBef>
              <a:spcAft>
                <a:spcPts val="0"/>
              </a:spcAft>
              <a:buClr>
                <a:schemeClr val="tx1"/>
              </a:buClr>
              <a:defRPr/>
            </a:pPr>
            <a:r>
              <a:rPr lang="fr-CH" altLang="fr-FR" sz="1600" dirty="0">
                <a:latin typeface="Arial" panose="020B0604020202020204" pitchFamily="34" charset="0"/>
                <a:cs typeface="Arial" panose="020B0604020202020204" pitchFamily="34" charset="0"/>
              </a:rPr>
              <a:t>Certificat MS + examen complémentaire DUBS réussi </a:t>
            </a:r>
          </a:p>
          <a:p>
            <a:pPr algn="just">
              <a:spcBef>
                <a:spcPts val="0"/>
              </a:spcBef>
              <a:spcAft>
                <a:spcPts val="0"/>
              </a:spcAft>
              <a:buClr>
                <a:schemeClr val="tx1"/>
              </a:buClr>
              <a:defRPr/>
            </a:pPr>
            <a:endParaRPr lang="fr-CH" altLang="fr-FR" sz="1600" dirty="0">
              <a:latin typeface="Arial" panose="020B0604020202020204" pitchFamily="34" charset="0"/>
              <a:cs typeface="Arial" panose="020B0604020202020204" pitchFamily="34" charset="0"/>
            </a:endParaRPr>
          </a:p>
          <a:p>
            <a:pPr marL="0" indent="0" algn="just">
              <a:spcBef>
                <a:spcPts val="0"/>
              </a:spcBef>
              <a:spcAft>
                <a:spcPts val="0"/>
              </a:spcAft>
              <a:buClr>
                <a:schemeClr val="tx1"/>
              </a:buClr>
              <a:buNone/>
              <a:defRPr/>
            </a:pPr>
            <a:r>
              <a:rPr lang="fr-CH" altLang="fr-FR" sz="1600" dirty="0">
                <a:latin typeface="Arial" panose="020B0604020202020204" pitchFamily="34" charset="0"/>
                <a:cs typeface="Arial" panose="020B0604020202020204" pitchFamily="34" charset="0"/>
                <a:sym typeface="Wingdings" panose="05000000000000000000" pitchFamily="2" charset="2"/>
              </a:rPr>
              <a:t>     	</a:t>
            </a:r>
          </a:p>
          <a:p>
            <a:pPr marL="0" indent="0" algn="just">
              <a:spcBef>
                <a:spcPts val="0"/>
              </a:spcBef>
              <a:spcAft>
                <a:spcPts val="0"/>
              </a:spcAft>
              <a:buClr>
                <a:schemeClr val="tx1"/>
              </a:buClr>
              <a:buNone/>
              <a:defRPr/>
            </a:pPr>
            <a:r>
              <a:rPr lang="fr-CH" altLang="fr-FR" sz="1600" dirty="0">
                <a:latin typeface="Arial" panose="020B0604020202020204" pitchFamily="34" charset="0"/>
                <a:cs typeface="Arial" panose="020B0604020202020204" pitchFamily="34" charset="0"/>
                <a:sym typeface="Wingdings" panose="05000000000000000000" pitchFamily="2" charset="2"/>
              </a:rPr>
              <a:t>            </a:t>
            </a:r>
            <a:r>
              <a:rPr lang="fr-CH" altLang="fr-FR" sz="1600" dirty="0">
                <a:latin typeface="Arial" panose="020B0604020202020204" pitchFamily="34" charset="0"/>
                <a:cs typeface="Arial" panose="020B0604020202020204" pitchFamily="34" charset="0"/>
              </a:rPr>
              <a:t>admission dans une Haute Ecole </a:t>
            </a:r>
            <a:r>
              <a:rPr lang="fr-CH" altLang="fr-FR" sz="1600" dirty="0">
                <a:solidFill>
                  <a:schemeClr val="accent5">
                    <a:lumMod val="75000"/>
                  </a:schemeClr>
                </a:solidFill>
                <a:latin typeface="Arial" panose="020B0604020202020204" pitchFamily="34" charset="0"/>
                <a:cs typeface="Arial" panose="020B0604020202020204" pitchFamily="34" charset="0"/>
              </a:rPr>
              <a:t>Universitaire</a:t>
            </a:r>
          </a:p>
          <a:p>
            <a:pPr marL="0" indent="0" algn="just">
              <a:spcBef>
                <a:spcPts val="0"/>
              </a:spcBef>
              <a:spcAft>
                <a:spcPts val="0"/>
              </a:spcAft>
              <a:buClr>
                <a:schemeClr val="tx1"/>
              </a:buClr>
              <a:buNone/>
              <a:defRPr/>
            </a:pPr>
            <a:r>
              <a:rPr lang="fr-CH" altLang="fr-FR" sz="1600" dirty="0">
                <a:solidFill>
                  <a:srgbClr val="92D050"/>
                </a:solidFill>
                <a:latin typeface="Arial" panose="020B0604020202020204" pitchFamily="34" charset="0"/>
                <a:cs typeface="Arial" panose="020B0604020202020204" pitchFamily="34" charset="0"/>
              </a:rPr>
              <a:t> </a:t>
            </a:r>
            <a:r>
              <a:rPr lang="fr-CH" altLang="fr-FR" sz="1600" i="1" dirty="0">
                <a:latin typeface="Arial" panose="020B0604020202020204" pitchFamily="34" charset="0"/>
                <a:cs typeface="Arial" panose="020B0604020202020204" pitchFamily="34" charset="0"/>
              </a:rPr>
              <a:t>(toutes les facultés des universités et des écoles polytechniques fédérales)</a:t>
            </a:r>
          </a:p>
          <a:p>
            <a:pPr marL="0" indent="0" algn="just">
              <a:spcBef>
                <a:spcPts val="0"/>
              </a:spcBef>
              <a:spcAft>
                <a:spcPts val="0"/>
              </a:spcAft>
              <a:buClr>
                <a:schemeClr val="tx1"/>
              </a:buClr>
              <a:buNone/>
              <a:defRPr/>
            </a:pPr>
            <a:endParaRPr lang="fr-FR" altLang="fr-FR" sz="1600" i="1" dirty="0">
              <a:latin typeface="Arial" panose="020B0604020202020204" pitchFamily="34" charset="0"/>
              <a:cs typeface="Arial" panose="020B0604020202020204" pitchFamily="34" charset="0"/>
            </a:endParaRPr>
          </a:p>
          <a:p>
            <a:pPr algn="just">
              <a:spcBef>
                <a:spcPts val="600"/>
              </a:spcBef>
              <a:spcAft>
                <a:spcPts val="600"/>
              </a:spcAft>
              <a:buClr>
                <a:schemeClr val="tx1"/>
              </a:buClr>
              <a:defRPr/>
            </a:pPr>
            <a:r>
              <a:rPr lang="fr-FR" altLang="fr-FR" sz="1600" dirty="0">
                <a:latin typeface="Arial" panose="020B0604020202020204" pitchFamily="34" charset="0"/>
                <a:cs typeface="Arial" panose="020B0604020202020204" pitchFamily="34" charset="0"/>
              </a:rPr>
              <a:t>La passerelle DUBS s'adresse aux élèves qui ont un projet d'études universitaires (5 ans d'études au minimum après le certificat de l'ECG). Une solide motivation, de très bons résultats scolaires et d'excellentes méthodes de travail sont nécessaires. </a:t>
            </a:r>
          </a:p>
          <a:p>
            <a:pPr>
              <a:spcBef>
                <a:spcPts val="600"/>
              </a:spcBef>
              <a:spcAft>
                <a:spcPts val="600"/>
              </a:spcAft>
              <a:buClr>
                <a:schemeClr val="tx1"/>
              </a:buClr>
              <a:defRPr/>
            </a:pPr>
            <a:r>
              <a:rPr lang="fr-CH" altLang="fr-FR" sz="1600" dirty="0">
                <a:solidFill>
                  <a:schemeClr val="accent5">
                    <a:lumMod val="75000"/>
                  </a:schemeClr>
                </a:solidFill>
                <a:latin typeface="Arial" panose="020B0604020202020204" pitchFamily="34" charset="0"/>
                <a:cs typeface="Arial" panose="020B0604020202020204" pitchFamily="34" charset="0"/>
              </a:rPr>
              <a:t>Disciplines d'examen: </a:t>
            </a:r>
            <a:r>
              <a:rPr lang="fr-CH" altLang="fr-FR" sz="1600" dirty="0">
                <a:latin typeface="Arial" panose="020B0604020202020204" pitchFamily="34" charset="0"/>
                <a:cs typeface="Arial" panose="020B0604020202020204" pitchFamily="34" charset="0"/>
              </a:rPr>
              <a:t>français, allemand ou anglais (niveau B2 selon CECR), mathématiques, sciences expérimentales (biologie, chimie, physique), sciences humaines (histoire, géographie)</a:t>
            </a:r>
            <a:endParaRPr lang="fr-CH" altLang="fr-FR" sz="1600" dirty="0">
              <a:solidFill>
                <a:srgbClr val="FF0000"/>
              </a:solidFill>
              <a:latin typeface="Arial" panose="020B0604020202020204" pitchFamily="34" charset="0"/>
              <a:cs typeface="Arial" panose="020B0604020202020204" pitchFamily="34" charset="0"/>
            </a:endParaRPr>
          </a:p>
          <a:p>
            <a:pPr>
              <a:spcBef>
                <a:spcPts val="600"/>
              </a:spcBef>
              <a:spcAft>
                <a:spcPts val="0"/>
              </a:spcAft>
              <a:buClr>
                <a:schemeClr val="tx1"/>
              </a:buClr>
              <a:defRPr/>
            </a:pPr>
            <a:r>
              <a:rPr lang="fr-CH" altLang="fr-FR" sz="1600" dirty="0">
                <a:solidFill>
                  <a:schemeClr val="accent5">
                    <a:lumMod val="75000"/>
                  </a:schemeClr>
                </a:solidFill>
                <a:latin typeface="Arial" panose="020B0604020202020204" pitchFamily="34" charset="0"/>
                <a:cs typeface="Arial" panose="020B0604020202020204" pitchFamily="34" charset="0"/>
              </a:rPr>
              <a:t>Recommandations à l'admission:</a:t>
            </a:r>
          </a:p>
          <a:p>
            <a:pPr marL="0" indent="0">
              <a:spcBef>
                <a:spcPts val="600"/>
              </a:spcBef>
              <a:spcAft>
                <a:spcPts val="0"/>
              </a:spcAft>
              <a:buClr>
                <a:schemeClr val="tx1"/>
              </a:buClr>
              <a:buNone/>
              <a:defRPr/>
            </a:pPr>
            <a:r>
              <a:rPr lang="fr-CH" altLang="fr-FR" sz="1600" dirty="0">
                <a:latin typeface="Arial" panose="020B0604020202020204" pitchFamily="34" charset="0"/>
                <a:cs typeface="Arial" panose="020B0604020202020204" pitchFamily="34" charset="0"/>
              </a:rPr>
              <a:t>	- allemand (niveau B1 selon CECR)</a:t>
            </a:r>
          </a:p>
          <a:p>
            <a:pPr marL="800100" lvl="2" indent="0">
              <a:spcBef>
                <a:spcPts val="600"/>
              </a:spcBef>
              <a:spcAft>
                <a:spcPts val="0"/>
              </a:spcAft>
              <a:buClr>
                <a:schemeClr val="tx1"/>
              </a:buClr>
              <a:buNone/>
              <a:defRPr/>
            </a:pPr>
            <a:r>
              <a:rPr lang="fr-CH" altLang="fr-FR" sz="1600" dirty="0">
                <a:latin typeface="Arial" panose="020B0604020202020204" pitchFamily="34" charset="0"/>
                <a:cs typeface="Arial" panose="020B0604020202020204" pitchFamily="34" charset="0"/>
              </a:rPr>
              <a:t>	- anglais (niveau B1 selon CECR)</a:t>
            </a:r>
          </a:p>
          <a:p>
            <a:pPr marL="800100" lvl="2" indent="0">
              <a:spcBef>
                <a:spcPts val="600"/>
              </a:spcBef>
              <a:spcAft>
                <a:spcPts val="0"/>
              </a:spcAft>
              <a:buClr>
                <a:schemeClr val="tx1"/>
              </a:buClr>
              <a:buNone/>
              <a:defRPr/>
            </a:pPr>
            <a:r>
              <a:rPr lang="fr-CH" altLang="fr-FR" sz="1600" dirty="0">
                <a:latin typeface="Arial" panose="020B0604020202020204" pitchFamily="34" charset="0"/>
                <a:cs typeface="Arial" panose="020B0604020202020204" pitchFamily="34" charset="0"/>
              </a:rPr>
              <a:t>	- bon niveau en français et en mathématiques</a:t>
            </a:r>
          </a:p>
          <a:p>
            <a:pPr algn="just">
              <a:buClr>
                <a:srgbClr val="3366FF"/>
              </a:buClr>
              <a:defRPr/>
            </a:pPr>
            <a:endParaRPr lang="fr-FR" altLang="fr-FR" sz="1600" dirty="0">
              <a:latin typeface="Arial" panose="020B0604020202020204" pitchFamily="34" charset="0"/>
              <a:cs typeface="Arial" panose="020B0604020202020204" pitchFamily="34" charset="0"/>
            </a:endParaRPr>
          </a:p>
          <a:p>
            <a:pPr algn="just">
              <a:buClr>
                <a:srgbClr val="3366FF"/>
              </a:buClr>
              <a:defRPr/>
            </a:pPr>
            <a:endParaRPr lang="fr-CH" altLang="fr-FR" sz="2400" dirty="0"/>
          </a:p>
        </p:txBody>
      </p:sp>
      <p:sp>
        <p:nvSpPr>
          <p:cNvPr id="3" name="Espace réservé du numéro de diapositive 2"/>
          <p:cNvSpPr>
            <a:spLocks noGrp="1"/>
          </p:cNvSpPr>
          <p:nvPr>
            <p:ph type="sldNum" sz="quarter" idx="12"/>
          </p:nvPr>
        </p:nvSpPr>
        <p:spPr/>
        <p:txBody>
          <a:bodyPr/>
          <a:lstStyle/>
          <a:p>
            <a:fld id="{69E57DC2-970A-4B3E-BB1C-7A09969E49DF}" type="slidenum">
              <a:rPr lang="en-US" smtClean="0"/>
              <a:t>21</a:t>
            </a:fld>
            <a:endParaRPr lang="en-US" dirty="0"/>
          </a:p>
        </p:txBody>
      </p:sp>
      <p:sp>
        <p:nvSpPr>
          <p:cNvPr id="6" name="TextBox 2">
            <a:extLst>
              <a:ext uri="{FF2B5EF4-FFF2-40B4-BE49-F238E27FC236}">
                <a16:creationId xmlns:a16="http://schemas.microsoft.com/office/drawing/2014/main" id="{3A51E5D4-0FCC-32D0-E87D-E9D35C0D1D42}"/>
              </a:ext>
            </a:extLst>
          </p:cNvPr>
          <p:cNvSpPr txBox="1">
            <a:spLocks noChangeArrowheads="1"/>
          </p:cNvSpPr>
          <p:nvPr/>
        </p:nvSpPr>
        <p:spPr bwMode="auto">
          <a:xfrm>
            <a:off x="863030" y="404813"/>
            <a:ext cx="10576338" cy="646331"/>
          </a:xfrm>
          <a:prstGeom prst="rect">
            <a:avLst/>
          </a:prstGeom>
          <a:noFill/>
          <a:ln>
            <a:noFill/>
          </a:ln>
        </p:spPr>
        <p:txBody>
          <a:bodyPr wrap="square">
            <a:spAutoFit/>
          </a:bodyPr>
          <a:lstStyle>
            <a:lvl1pPr eaLnBrk="0" hangingPunct="0">
              <a:defRPr sz="3200">
                <a:solidFill>
                  <a:schemeClr val="tx1"/>
                </a:solidFill>
                <a:latin typeface="Arial" charset="0"/>
                <a:ea typeface="ＭＳ Ｐゴシック" charset="0"/>
                <a:cs typeface="ＭＳ Ｐゴシック" charset="0"/>
              </a:defRPr>
            </a:lvl1pPr>
            <a:lvl2pPr marL="742950" indent="-285750" eaLnBrk="0" hangingPunct="0">
              <a:defRPr sz="3200">
                <a:solidFill>
                  <a:schemeClr val="tx1"/>
                </a:solidFill>
                <a:latin typeface="Arial" charset="0"/>
                <a:ea typeface="ＭＳ Ｐゴシック" charset="0"/>
              </a:defRPr>
            </a:lvl2pPr>
            <a:lvl3pPr marL="1143000" indent="-228600" eaLnBrk="0" hangingPunct="0">
              <a:defRPr sz="3200">
                <a:solidFill>
                  <a:schemeClr val="tx1"/>
                </a:solidFill>
                <a:latin typeface="Arial" charset="0"/>
                <a:ea typeface="ＭＳ Ｐゴシック" charset="0"/>
              </a:defRPr>
            </a:lvl3pPr>
            <a:lvl4pPr marL="1600200" indent="-228600" eaLnBrk="0" hangingPunct="0">
              <a:defRPr sz="3200">
                <a:solidFill>
                  <a:schemeClr val="tx1"/>
                </a:solidFill>
                <a:latin typeface="Arial" charset="0"/>
                <a:ea typeface="ＭＳ Ｐゴシック" charset="0"/>
              </a:defRPr>
            </a:lvl4pPr>
            <a:lvl5pPr marL="2057400" indent="-228600" eaLnBrk="0" hangingPunct="0">
              <a:defRPr sz="3200">
                <a:solidFill>
                  <a:schemeClr val="tx1"/>
                </a:solidFill>
                <a:latin typeface="Arial" charset="0"/>
                <a:ea typeface="ＭＳ Ｐゴシック" charset="0"/>
              </a:defRPr>
            </a:lvl5pPr>
            <a:lvl6pPr marL="2514600" indent="-228600" eaLnBrk="0" fontAlgn="base" hangingPunct="0">
              <a:spcBef>
                <a:spcPct val="0"/>
              </a:spcBef>
              <a:spcAft>
                <a:spcPct val="0"/>
              </a:spcAft>
              <a:defRPr sz="3200">
                <a:solidFill>
                  <a:schemeClr val="tx1"/>
                </a:solidFill>
                <a:latin typeface="Arial" charset="0"/>
                <a:ea typeface="ＭＳ Ｐゴシック" charset="0"/>
              </a:defRPr>
            </a:lvl6pPr>
            <a:lvl7pPr marL="2971800" indent="-228600" eaLnBrk="0" fontAlgn="base" hangingPunct="0">
              <a:spcBef>
                <a:spcPct val="0"/>
              </a:spcBef>
              <a:spcAft>
                <a:spcPct val="0"/>
              </a:spcAft>
              <a:defRPr sz="3200">
                <a:solidFill>
                  <a:schemeClr val="tx1"/>
                </a:solidFill>
                <a:latin typeface="Arial" charset="0"/>
                <a:ea typeface="ＭＳ Ｐゴシック" charset="0"/>
              </a:defRPr>
            </a:lvl7pPr>
            <a:lvl8pPr marL="3429000" indent="-228600" eaLnBrk="0" fontAlgn="base" hangingPunct="0">
              <a:spcBef>
                <a:spcPct val="0"/>
              </a:spcBef>
              <a:spcAft>
                <a:spcPct val="0"/>
              </a:spcAft>
              <a:defRPr sz="3200">
                <a:solidFill>
                  <a:schemeClr val="tx1"/>
                </a:solidFill>
                <a:latin typeface="Arial" charset="0"/>
                <a:ea typeface="ＭＳ Ｐゴシック" charset="0"/>
              </a:defRPr>
            </a:lvl8pPr>
            <a:lvl9pPr marL="3886200" indent="-228600" eaLnBrk="0" fontAlgn="base" hangingPunct="0">
              <a:spcBef>
                <a:spcPct val="0"/>
              </a:spcBef>
              <a:spcAft>
                <a:spcPct val="0"/>
              </a:spcAft>
              <a:defRPr sz="3200">
                <a:solidFill>
                  <a:schemeClr val="tx1"/>
                </a:solidFill>
                <a:latin typeface="Arial" charset="0"/>
                <a:ea typeface="ＭＳ Ｐゴシック" charset="0"/>
              </a:defRPr>
            </a:lvl9pPr>
          </a:lstStyle>
          <a:p>
            <a:pPr eaLnBrk="1" hangingPunct="1">
              <a:defRPr/>
            </a:pPr>
            <a:r>
              <a:rPr lang="en-US" sz="3600" b="1" dirty="0">
                <a:ln w="12700">
                  <a:solidFill>
                    <a:schemeClr val="tx2">
                      <a:satMod val="155000"/>
                    </a:schemeClr>
                  </a:solidFill>
                  <a:prstDash val="solid"/>
                </a:ln>
                <a:solidFill>
                  <a:srgbClr val="00B050"/>
                </a:solidFill>
                <a:effectLst>
                  <a:outerShdw blurRad="41275" dist="20320" dir="1800000" algn="tl" rotWithShape="0">
                    <a:srgbClr val="000000">
                      <a:alpha val="40000"/>
                    </a:srgbClr>
                  </a:outerShdw>
                </a:effectLst>
              </a:rPr>
              <a:t>7. Collège pour </a:t>
            </a:r>
            <a:r>
              <a:rPr lang="en-US" sz="3600" b="1" dirty="0" err="1">
                <a:ln w="12700">
                  <a:solidFill>
                    <a:schemeClr val="tx2">
                      <a:satMod val="155000"/>
                    </a:schemeClr>
                  </a:solidFill>
                  <a:prstDash val="solid"/>
                </a:ln>
                <a:solidFill>
                  <a:srgbClr val="00B050"/>
                </a:solidFill>
                <a:effectLst>
                  <a:outerShdw blurRad="41275" dist="20320" dir="1800000" algn="tl" rotWithShape="0">
                    <a:srgbClr val="000000">
                      <a:alpha val="40000"/>
                    </a:srgbClr>
                  </a:outerShdw>
                </a:effectLst>
              </a:rPr>
              <a:t>Adultes</a:t>
            </a:r>
            <a:r>
              <a:rPr lang="en-US" sz="3600" b="1" dirty="0">
                <a:ln w="12700">
                  <a:solidFill>
                    <a:schemeClr val="tx2">
                      <a:satMod val="155000"/>
                    </a:schemeClr>
                  </a:solidFill>
                  <a:prstDash val="solid"/>
                </a:ln>
                <a:solidFill>
                  <a:srgbClr val="00B050"/>
                </a:solidFill>
                <a:effectLst>
                  <a:outerShdw blurRad="41275" dist="20320" dir="1800000" algn="tl" rotWithShape="0">
                    <a:srgbClr val="000000">
                      <a:alpha val="40000"/>
                    </a:srgbClr>
                  </a:outerShdw>
                </a:effectLst>
              </a:rPr>
              <a:t>               </a:t>
            </a:r>
            <a:r>
              <a:rPr lang="en-US" b="1" dirty="0" err="1">
                <a:ln w="12700">
                  <a:solidFill>
                    <a:schemeClr val="tx2">
                      <a:satMod val="155000"/>
                    </a:schemeClr>
                  </a:solidFill>
                  <a:prstDash val="solid"/>
                </a:ln>
                <a:effectLst>
                  <a:outerShdw blurRad="41275" dist="20320" dir="1800000" algn="tl" rotWithShape="0">
                    <a:srgbClr val="000000">
                      <a:alpha val="40000"/>
                    </a:srgbClr>
                  </a:outerShdw>
                </a:effectLst>
              </a:rPr>
              <a:t>Passerelle</a:t>
            </a:r>
            <a:r>
              <a:rPr lang="en-US" b="1" dirty="0">
                <a:ln w="12700">
                  <a:solidFill>
                    <a:schemeClr val="tx2">
                      <a:satMod val="155000"/>
                    </a:schemeClr>
                  </a:solidFill>
                  <a:prstDash val="solid"/>
                </a:ln>
                <a:effectLst>
                  <a:outerShdw blurRad="41275" dist="20320" dir="1800000" algn="tl" rotWithShape="0">
                    <a:srgbClr val="000000">
                      <a:alpha val="40000"/>
                    </a:srgbClr>
                  </a:outerShdw>
                </a:effectLst>
              </a:rPr>
              <a:t> DUBS</a:t>
            </a:r>
          </a:p>
        </p:txBody>
      </p:sp>
      <p:sp>
        <p:nvSpPr>
          <p:cNvPr id="7" name="Flèche vers le bas 6">
            <a:extLst>
              <a:ext uri="{FF2B5EF4-FFF2-40B4-BE49-F238E27FC236}">
                <a16:creationId xmlns:a16="http://schemas.microsoft.com/office/drawing/2014/main" id="{7CD4E943-16AB-33DC-CDB7-27E68CBDBE38}"/>
              </a:ext>
            </a:extLst>
          </p:cNvPr>
          <p:cNvSpPr/>
          <p:nvPr/>
        </p:nvSpPr>
        <p:spPr>
          <a:xfrm>
            <a:off x="4239559" y="2462212"/>
            <a:ext cx="287338" cy="31591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fr-CH"/>
          </a:p>
        </p:txBody>
      </p:sp>
    </p:spTree>
    <p:extLst>
      <p:ext uri="{BB962C8B-B14F-4D97-AF65-F5344CB8AC3E}">
        <p14:creationId xmlns:p14="http://schemas.microsoft.com/office/powerpoint/2010/main" val="35504749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re 1"/>
          <p:cNvSpPr>
            <a:spLocks noGrp="1"/>
          </p:cNvSpPr>
          <p:nvPr>
            <p:ph type="title"/>
          </p:nvPr>
        </p:nvSpPr>
        <p:spPr>
          <a:xfrm>
            <a:off x="1919288" y="404813"/>
            <a:ext cx="8229600" cy="360362"/>
          </a:xfrm>
        </p:spPr>
        <p:txBody>
          <a:bodyPr>
            <a:normAutofit fontScale="90000"/>
          </a:bodyPr>
          <a:lstStyle/>
          <a:p>
            <a:pPr algn="ctr"/>
            <a:br>
              <a:rPr lang="fr-CH" altLang="fr-FR" sz="3600" dirty="0">
                <a:solidFill>
                  <a:srgbClr val="92D050"/>
                </a:solidFill>
              </a:rPr>
            </a:br>
            <a:br>
              <a:rPr lang="fr-CH" altLang="fr-FR" sz="3600" dirty="0">
                <a:solidFill>
                  <a:srgbClr val="92D050"/>
                </a:solidFill>
              </a:rPr>
            </a:br>
            <a:br>
              <a:rPr lang="fr-CH" altLang="fr-FR" sz="3600" dirty="0">
                <a:solidFill>
                  <a:srgbClr val="92D050"/>
                </a:solidFill>
              </a:rPr>
            </a:br>
            <a:br>
              <a:rPr lang="fr-CH" altLang="fr-FR" sz="3600" dirty="0">
                <a:solidFill>
                  <a:srgbClr val="92D050"/>
                </a:solidFill>
              </a:rPr>
            </a:br>
            <a:endParaRPr lang="fr-CH" altLang="fr-FR" sz="3600" dirty="0">
              <a:solidFill>
                <a:srgbClr val="92D050"/>
              </a:solidFill>
            </a:endParaRPr>
          </a:p>
        </p:txBody>
      </p:sp>
      <p:sp>
        <p:nvSpPr>
          <p:cNvPr id="3" name="Espace réservé du numéro de diapositive 2"/>
          <p:cNvSpPr>
            <a:spLocks noGrp="1"/>
          </p:cNvSpPr>
          <p:nvPr>
            <p:ph type="sldNum" sz="quarter" idx="12"/>
          </p:nvPr>
        </p:nvSpPr>
        <p:spPr/>
        <p:txBody>
          <a:bodyPr/>
          <a:lstStyle/>
          <a:p>
            <a:fld id="{69E57DC2-970A-4B3E-BB1C-7A09969E49DF}" type="slidenum">
              <a:rPr lang="en-US" smtClean="0"/>
              <a:t>22</a:t>
            </a:fld>
            <a:endParaRPr lang="en-US" dirty="0"/>
          </a:p>
        </p:txBody>
      </p:sp>
      <p:sp>
        <p:nvSpPr>
          <p:cNvPr id="6" name="TextBox 2">
            <a:extLst>
              <a:ext uri="{FF2B5EF4-FFF2-40B4-BE49-F238E27FC236}">
                <a16:creationId xmlns:a16="http://schemas.microsoft.com/office/drawing/2014/main" id="{3A51E5D4-0FCC-32D0-E87D-E9D35C0D1D42}"/>
              </a:ext>
            </a:extLst>
          </p:cNvPr>
          <p:cNvSpPr txBox="1">
            <a:spLocks noChangeArrowheads="1"/>
          </p:cNvSpPr>
          <p:nvPr/>
        </p:nvSpPr>
        <p:spPr bwMode="auto">
          <a:xfrm>
            <a:off x="647273" y="472787"/>
            <a:ext cx="11354018" cy="646331"/>
          </a:xfrm>
          <a:prstGeom prst="rect">
            <a:avLst/>
          </a:prstGeom>
          <a:noFill/>
          <a:ln>
            <a:noFill/>
          </a:ln>
        </p:spPr>
        <p:txBody>
          <a:bodyPr wrap="square">
            <a:spAutoFit/>
          </a:bodyPr>
          <a:lstStyle>
            <a:lvl1pPr eaLnBrk="0" hangingPunct="0">
              <a:defRPr sz="3200">
                <a:solidFill>
                  <a:schemeClr val="tx1"/>
                </a:solidFill>
                <a:latin typeface="Arial" charset="0"/>
                <a:ea typeface="ＭＳ Ｐゴシック" charset="0"/>
                <a:cs typeface="ＭＳ Ｐゴシック" charset="0"/>
              </a:defRPr>
            </a:lvl1pPr>
            <a:lvl2pPr marL="742950" indent="-285750" eaLnBrk="0" hangingPunct="0">
              <a:defRPr sz="3200">
                <a:solidFill>
                  <a:schemeClr val="tx1"/>
                </a:solidFill>
                <a:latin typeface="Arial" charset="0"/>
                <a:ea typeface="ＭＳ Ｐゴシック" charset="0"/>
              </a:defRPr>
            </a:lvl2pPr>
            <a:lvl3pPr marL="1143000" indent="-228600" eaLnBrk="0" hangingPunct="0">
              <a:defRPr sz="3200">
                <a:solidFill>
                  <a:schemeClr val="tx1"/>
                </a:solidFill>
                <a:latin typeface="Arial" charset="0"/>
                <a:ea typeface="ＭＳ Ｐゴシック" charset="0"/>
              </a:defRPr>
            </a:lvl3pPr>
            <a:lvl4pPr marL="1600200" indent="-228600" eaLnBrk="0" hangingPunct="0">
              <a:defRPr sz="3200">
                <a:solidFill>
                  <a:schemeClr val="tx1"/>
                </a:solidFill>
                <a:latin typeface="Arial" charset="0"/>
                <a:ea typeface="ＭＳ Ｐゴシック" charset="0"/>
              </a:defRPr>
            </a:lvl4pPr>
            <a:lvl5pPr marL="2057400" indent="-228600" eaLnBrk="0" hangingPunct="0">
              <a:defRPr sz="3200">
                <a:solidFill>
                  <a:schemeClr val="tx1"/>
                </a:solidFill>
                <a:latin typeface="Arial" charset="0"/>
                <a:ea typeface="ＭＳ Ｐゴシック" charset="0"/>
              </a:defRPr>
            </a:lvl5pPr>
            <a:lvl6pPr marL="2514600" indent="-228600" eaLnBrk="0" fontAlgn="base" hangingPunct="0">
              <a:spcBef>
                <a:spcPct val="0"/>
              </a:spcBef>
              <a:spcAft>
                <a:spcPct val="0"/>
              </a:spcAft>
              <a:defRPr sz="3200">
                <a:solidFill>
                  <a:schemeClr val="tx1"/>
                </a:solidFill>
                <a:latin typeface="Arial" charset="0"/>
                <a:ea typeface="ＭＳ Ｐゴシック" charset="0"/>
              </a:defRPr>
            </a:lvl6pPr>
            <a:lvl7pPr marL="2971800" indent="-228600" eaLnBrk="0" fontAlgn="base" hangingPunct="0">
              <a:spcBef>
                <a:spcPct val="0"/>
              </a:spcBef>
              <a:spcAft>
                <a:spcPct val="0"/>
              </a:spcAft>
              <a:defRPr sz="3200">
                <a:solidFill>
                  <a:schemeClr val="tx1"/>
                </a:solidFill>
                <a:latin typeface="Arial" charset="0"/>
                <a:ea typeface="ＭＳ Ｐゴシック" charset="0"/>
              </a:defRPr>
            </a:lvl7pPr>
            <a:lvl8pPr marL="3429000" indent="-228600" eaLnBrk="0" fontAlgn="base" hangingPunct="0">
              <a:spcBef>
                <a:spcPct val="0"/>
              </a:spcBef>
              <a:spcAft>
                <a:spcPct val="0"/>
              </a:spcAft>
              <a:defRPr sz="3200">
                <a:solidFill>
                  <a:schemeClr val="tx1"/>
                </a:solidFill>
                <a:latin typeface="Arial" charset="0"/>
                <a:ea typeface="ＭＳ Ｐゴシック" charset="0"/>
              </a:defRPr>
            </a:lvl8pPr>
            <a:lvl9pPr marL="3886200" indent="-228600" eaLnBrk="0" fontAlgn="base" hangingPunct="0">
              <a:spcBef>
                <a:spcPct val="0"/>
              </a:spcBef>
              <a:spcAft>
                <a:spcPct val="0"/>
              </a:spcAft>
              <a:defRPr sz="3200">
                <a:solidFill>
                  <a:schemeClr val="tx1"/>
                </a:solidFill>
                <a:latin typeface="Arial" charset="0"/>
                <a:ea typeface="ＭＳ Ｐゴシック" charset="0"/>
              </a:defRPr>
            </a:lvl9pPr>
          </a:lstStyle>
          <a:p>
            <a:pPr eaLnBrk="1" hangingPunct="1">
              <a:defRPr/>
            </a:pPr>
            <a:r>
              <a:rPr lang="en-US" sz="3600" b="1" dirty="0">
                <a:ln w="12700">
                  <a:solidFill>
                    <a:schemeClr val="tx2">
                      <a:satMod val="155000"/>
                    </a:schemeClr>
                  </a:solidFill>
                  <a:prstDash val="solid"/>
                </a:ln>
                <a:solidFill>
                  <a:srgbClr val="00B050"/>
                </a:solidFill>
                <a:effectLst>
                  <a:outerShdw blurRad="41275" dist="20320" dir="1800000" algn="tl" rotWithShape="0">
                    <a:srgbClr val="000000">
                      <a:alpha val="40000"/>
                    </a:srgbClr>
                  </a:outerShdw>
                </a:effectLst>
              </a:rPr>
              <a:t>7. Collège pour </a:t>
            </a:r>
            <a:r>
              <a:rPr lang="en-US" sz="3600" b="1" dirty="0" err="1">
                <a:ln w="12700">
                  <a:solidFill>
                    <a:schemeClr val="tx2">
                      <a:satMod val="155000"/>
                    </a:schemeClr>
                  </a:solidFill>
                  <a:prstDash val="solid"/>
                </a:ln>
                <a:solidFill>
                  <a:srgbClr val="00B050"/>
                </a:solidFill>
                <a:effectLst>
                  <a:outerShdw blurRad="41275" dist="20320" dir="1800000" algn="tl" rotWithShape="0">
                    <a:srgbClr val="000000">
                      <a:alpha val="40000"/>
                    </a:srgbClr>
                  </a:outerShdw>
                </a:effectLst>
              </a:rPr>
              <a:t>Adultes</a:t>
            </a:r>
            <a:r>
              <a:rPr lang="en-US" sz="3600" b="1" dirty="0">
                <a:ln w="12700">
                  <a:solidFill>
                    <a:schemeClr val="tx2">
                      <a:satMod val="155000"/>
                    </a:schemeClr>
                  </a:solidFill>
                  <a:prstDash val="solid"/>
                </a:ln>
                <a:solidFill>
                  <a:srgbClr val="00B050"/>
                </a:solidFill>
                <a:effectLst>
                  <a:outerShdw blurRad="41275" dist="20320" dir="1800000" algn="tl" rotWithShape="0">
                    <a:srgbClr val="000000">
                      <a:alpha val="40000"/>
                    </a:srgbClr>
                  </a:outerShdw>
                </a:effectLst>
              </a:rPr>
              <a:t>               </a:t>
            </a:r>
            <a:r>
              <a:rPr lang="en-US" b="1" dirty="0" err="1">
                <a:ln w="12700">
                  <a:solidFill>
                    <a:schemeClr val="tx2">
                      <a:satMod val="155000"/>
                    </a:schemeClr>
                  </a:solidFill>
                  <a:prstDash val="solid"/>
                </a:ln>
                <a:effectLst>
                  <a:outerShdw blurRad="41275" dist="20320" dir="1800000" algn="tl" rotWithShape="0">
                    <a:srgbClr val="000000">
                      <a:alpha val="40000"/>
                    </a:srgbClr>
                  </a:outerShdw>
                </a:effectLst>
              </a:rPr>
              <a:t>Maturité</a:t>
            </a:r>
            <a:r>
              <a:rPr lang="en-US" b="1" dirty="0">
                <a:ln w="12700">
                  <a:solidFill>
                    <a:schemeClr val="tx2">
                      <a:satMod val="155000"/>
                    </a:schemeClr>
                  </a:solidFill>
                  <a:prstDash val="solid"/>
                </a:ln>
                <a:effectLst>
                  <a:outerShdw blurRad="41275" dist="20320" dir="1800000" algn="tl" rotWithShape="0">
                    <a:srgbClr val="000000">
                      <a:alpha val="40000"/>
                    </a:srgbClr>
                  </a:outerShdw>
                </a:effectLst>
              </a:rPr>
              <a:t> </a:t>
            </a:r>
            <a:r>
              <a:rPr lang="en-US" b="1" dirty="0" err="1">
                <a:ln w="12700">
                  <a:solidFill>
                    <a:schemeClr val="tx2">
                      <a:satMod val="155000"/>
                    </a:schemeClr>
                  </a:solidFill>
                  <a:prstDash val="solid"/>
                </a:ln>
                <a:effectLst>
                  <a:outerShdw blurRad="41275" dist="20320" dir="1800000" algn="tl" rotWithShape="0">
                    <a:srgbClr val="000000">
                      <a:alpha val="40000"/>
                    </a:srgbClr>
                  </a:outerShdw>
                </a:effectLst>
              </a:rPr>
              <a:t>Gymnasiale</a:t>
            </a:r>
            <a:endParaRPr lang="en-US" b="1" dirty="0">
              <a:ln w="12700">
                <a:solidFill>
                  <a:schemeClr val="tx2">
                    <a:satMod val="155000"/>
                  </a:schemeClr>
                </a:solidFill>
                <a:prstDash val="solid"/>
              </a:ln>
              <a:effectLst>
                <a:outerShdw blurRad="41275" dist="20320" dir="1800000" algn="tl" rotWithShape="0">
                  <a:srgbClr val="000000">
                    <a:alpha val="40000"/>
                  </a:srgbClr>
                </a:outerShdw>
              </a:effectLst>
            </a:endParaRPr>
          </a:p>
        </p:txBody>
      </p:sp>
      <p:sp>
        <p:nvSpPr>
          <p:cNvPr id="7" name="Espace réservé du contenu 2"/>
          <p:cNvSpPr>
            <a:spLocks noGrp="1"/>
          </p:cNvSpPr>
          <p:nvPr>
            <p:ph idx="1"/>
          </p:nvPr>
        </p:nvSpPr>
        <p:spPr>
          <a:xfrm>
            <a:off x="969008" y="1418340"/>
            <a:ext cx="10319881" cy="5616575"/>
          </a:xfrm>
        </p:spPr>
        <p:txBody>
          <a:bodyPr>
            <a:normAutofit/>
          </a:bodyPr>
          <a:lstStyle/>
          <a:p>
            <a:pPr algn="just">
              <a:spcBef>
                <a:spcPts val="600"/>
              </a:spcBef>
              <a:spcAft>
                <a:spcPts val="600"/>
              </a:spcAft>
              <a:buClr>
                <a:schemeClr val="tx1"/>
              </a:buClr>
              <a:defRPr/>
            </a:pPr>
            <a:r>
              <a:rPr lang="fr-CH" altLang="fr-FR" sz="1800" dirty="0">
                <a:latin typeface="Arial" panose="020B0604020202020204" pitchFamily="34" charset="0"/>
                <a:cs typeface="Arial" panose="020B0604020202020204" pitchFamily="34" charset="0"/>
              </a:rPr>
              <a:t>La formation gymnasiale proposée par le COPAD, se déroule sur 3 ans et repose sur un système articulé autour de différentes disciplines et de choix d’options:</a:t>
            </a:r>
          </a:p>
          <a:p>
            <a:pPr lvl="1" algn="just">
              <a:spcBef>
                <a:spcPts val="600"/>
              </a:spcBef>
              <a:spcAft>
                <a:spcPts val="600"/>
              </a:spcAft>
              <a:buClr>
                <a:schemeClr val="tx1"/>
              </a:buClr>
              <a:defRPr/>
            </a:pPr>
            <a:r>
              <a:rPr lang="fr-CH" altLang="fr-FR" sz="1800" u="sng" dirty="0">
                <a:solidFill>
                  <a:schemeClr val="accent5">
                    <a:lumMod val="75000"/>
                  </a:schemeClr>
                </a:solidFill>
                <a:latin typeface="Arial" panose="020B0604020202020204" pitchFamily="34" charset="0"/>
                <a:cs typeface="Arial" panose="020B0604020202020204" pitchFamily="34" charset="0"/>
              </a:rPr>
              <a:t>Disciplines fondamentales</a:t>
            </a:r>
            <a:r>
              <a:rPr lang="fr-CH" altLang="fr-FR" sz="1800" dirty="0">
                <a:solidFill>
                  <a:schemeClr val="accent5">
                    <a:lumMod val="75000"/>
                  </a:schemeClr>
                </a:solidFill>
                <a:latin typeface="Arial" panose="020B0604020202020204" pitchFamily="34" charset="0"/>
                <a:cs typeface="Arial" panose="020B0604020202020204" pitchFamily="34" charset="0"/>
              </a:rPr>
              <a:t> </a:t>
            </a:r>
            <a:r>
              <a:rPr lang="fr-CH" altLang="fr-FR" sz="1800" dirty="0">
                <a:solidFill>
                  <a:srgbClr val="92D050"/>
                </a:solidFill>
                <a:latin typeface="Arial" panose="020B0604020202020204" pitchFamily="34" charset="0"/>
                <a:cs typeface="Arial" panose="020B0604020202020204" pitchFamily="34" charset="0"/>
              </a:rPr>
              <a:t>: </a:t>
            </a:r>
            <a:r>
              <a:rPr lang="fr-CH" altLang="fr-FR" sz="1800" dirty="0">
                <a:latin typeface="Arial" panose="020B0604020202020204" pitchFamily="34" charset="0"/>
                <a:cs typeface="Arial" panose="020B0604020202020204" pitchFamily="34" charset="0"/>
              </a:rPr>
              <a:t>français, deux langues (allemand, anglais ou italien), mathématiques, sciences expérimentales (biologie, chimie, physique), sciences humaines (histoire, géographie), arts.</a:t>
            </a:r>
          </a:p>
          <a:p>
            <a:pPr lvl="1" algn="just">
              <a:spcBef>
                <a:spcPts val="600"/>
              </a:spcBef>
              <a:spcAft>
                <a:spcPts val="600"/>
              </a:spcAft>
              <a:buClr>
                <a:schemeClr val="tx1"/>
              </a:buClr>
              <a:defRPr/>
            </a:pPr>
            <a:r>
              <a:rPr lang="fr-CH" altLang="fr-FR" sz="1800" u="sng" dirty="0">
                <a:solidFill>
                  <a:schemeClr val="accent5">
                    <a:lumMod val="75000"/>
                  </a:schemeClr>
                </a:solidFill>
                <a:latin typeface="Arial" panose="020B0604020202020204" pitchFamily="34" charset="0"/>
                <a:cs typeface="Arial" panose="020B0604020202020204" pitchFamily="34" charset="0"/>
              </a:rPr>
              <a:t>Option spécifique</a:t>
            </a:r>
            <a:r>
              <a:rPr lang="fr-CH" altLang="fr-FR" sz="1800" dirty="0">
                <a:solidFill>
                  <a:schemeClr val="accent5">
                    <a:lumMod val="75000"/>
                  </a:schemeClr>
                </a:solidFill>
                <a:latin typeface="Arial" panose="020B0604020202020204" pitchFamily="34" charset="0"/>
                <a:cs typeface="Arial" panose="020B0604020202020204" pitchFamily="34" charset="0"/>
              </a:rPr>
              <a:t> : </a:t>
            </a:r>
            <a:r>
              <a:rPr lang="fr-CH" altLang="fr-FR" sz="1800" dirty="0">
                <a:latin typeface="Arial" panose="020B0604020202020204" pitchFamily="34" charset="0"/>
                <a:cs typeface="Arial" panose="020B0604020202020204" pitchFamily="34" charset="0"/>
              </a:rPr>
              <a:t>Chimie/biologie, physique/application des maths (avec MA niveau avancé), arts visuels, économie/droit. </a:t>
            </a:r>
          </a:p>
          <a:p>
            <a:pPr lvl="1" algn="just">
              <a:spcBef>
                <a:spcPts val="600"/>
              </a:spcBef>
              <a:spcAft>
                <a:spcPts val="600"/>
              </a:spcAft>
              <a:buClr>
                <a:schemeClr val="tx1"/>
              </a:buClr>
              <a:defRPr/>
            </a:pPr>
            <a:r>
              <a:rPr lang="fr-CH" altLang="fr-FR" sz="1800" u="sng" dirty="0">
                <a:solidFill>
                  <a:schemeClr val="accent5">
                    <a:lumMod val="75000"/>
                  </a:schemeClr>
                </a:solidFill>
                <a:latin typeface="Arial" panose="020B0604020202020204" pitchFamily="34" charset="0"/>
                <a:cs typeface="Arial" panose="020B0604020202020204" pitchFamily="34" charset="0"/>
              </a:rPr>
              <a:t>Option complémentaire</a:t>
            </a:r>
            <a:r>
              <a:rPr lang="fr-CH" altLang="fr-FR" sz="1800" dirty="0">
                <a:solidFill>
                  <a:schemeClr val="accent5">
                    <a:lumMod val="75000"/>
                  </a:schemeClr>
                </a:solidFill>
                <a:latin typeface="Arial" panose="020B0604020202020204" pitchFamily="34" charset="0"/>
                <a:cs typeface="Arial" panose="020B0604020202020204" pitchFamily="34" charset="0"/>
              </a:rPr>
              <a:t> </a:t>
            </a:r>
            <a:r>
              <a:rPr lang="fr-CH" altLang="fr-FR" sz="1800" dirty="0">
                <a:latin typeface="Arial" panose="020B0604020202020204" pitchFamily="34" charset="0"/>
                <a:cs typeface="Arial" panose="020B0604020202020204" pitchFamily="34" charset="0"/>
              </a:rPr>
              <a:t>: renforcement d’une discipline ou discipline transversale. </a:t>
            </a:r>
          </a:p>
          <a:p>
            <a:pPr lvl="1" algn="just">
              <a:spcBef>
                <a:spcPts val="600"/>
              </a:spcBef>
              <a:spcAft>
                <a:spcPts val="600"/>
              </a:spcAft>
              <a:buClr>
                <a:schemeClr val="tx1"/>
              </a:buClr>
              <a:defRPr/>
            </a:pPr>
            <a:r>
              <a:rPr lang="fr-CH" altLang="fr-FR" sz="1800" u="sng" dirty="0">
                <a:solidFill>
                  <a:schemeClr val="accent5">
                    <a:lumMod val="75000"/>
                  </a:schemeClr>
                </a:solidFill>
                <a:latin typeface="Arial" panose="020B0604020202020204" pitchFamily="34" charset="0"/>
                <a:cs typeface="Arial" panose="020B0604020202020204" pitchFamily="34" charset="0"/>
              </a:rPr>
              <a:t>Un travail de maturité </a:t>
            </a:r>
            <a:r>
              <a:rPr lang="fr-CH" altLang="fr-FR" sz="1800" dirty="0">
                <a:latin typeface="Arial" panose="020B0604020202020204" pitchFamily="34" charset="0"/>
                <a:cs typeface="Arial" panose="020B0604020202020204" pitchFamily="34" charset="0"/>
              </a:rPr>
              <a:t>: travail rédigé entre la 2e et la 3e et faisant l’objet d’un dossier écrit et d’une soutenance orale. </a:t>
            </a:r>
          </a:p>
          <a:p>
            <a:pPr algn="just">
              <a:spcBef>
                <a:spcPts val="600"/>
              </a:spcBef>
              <a:spcAft>
                <a:spcPts val="600"/>
              </a:spcAft>
              <a:buClr>
                <a:schemeClr val="tx1"/>
              </a:buClr>
              <a:defRPr/>
            </a:pPr>
            <a:r>
              <a:rPr lang="fr-CH" altLang="fr-FR" sz="1800" dirty="0">
                <a:latin typeface="Arial" panose="020B0604020202020204" pitchFamily="34" charset="0"/>
                <a:cs typeface="Arial" panose="020B0604020202020204" pitchFamily="34" charset="0"/>
              </a:rPr>
              <a:t>La maturité, obtenue après 3 ans d’études, est reconnue sur le plan fédéral et permet l’immatriculation dans toutes les facultés des universités et des écoles polytechniques fédérales.</a:t>
            </a:r>
          </a:p>
          <a:p>
            <a:pPr algn="just">
              <a:spcBef>
                <a:spcPts val="600"/>
              </a:spcBef>
              <a:spcAft>
                <a:spcPts val="600"/>
              </a:spcAft>
              <a:buClr>
                <a:schemeClr val="tx1"/>
              </a:buClr>
              <a:defRPr/>
            </a:pPr>
            <a:r>
              <a:rPr lang="fr-CH" altLang="fr-FR" sz="1800" dirty="0">
                <a:latin typeface="Arial" panose="020B0604020202020204" pitchFamily="34" charset="0"/>
                <a:cs typeface="Arial" panose="020B0604020202020204" pitchFamily="34" charset="0"/>
              </a:rPr>
              <a:t>Les élèves ayant </a:t>
            </a:r>
            <a:r>
              <a:rPr lang="fr-CH" altLang="fr-FR" sz="1800" u="sng" dirty="0">
                <a:latin typeface="Arial" panose="020B0604020202020204" pitchFamily="34" charset="0"/>
                <a:cs typeface="Arial" panose="020B0604020202020204" pitchFamily="34" charset="0"/>
              </a:rPr>
              <a:t>obtenu leur certificat à l’ECG </a:t>
            </a:r>
            <a:r>
              <a:rPr lang="fr-CH" altLang="fr-FR" sz="1800" dirty="0">
                <a:latin typeface="Arial" panose="020B0604020202020204" pitchFamily="34" charset="0"/>
                <a:cs typeface="Arial" panose="020B0604020202020204" pitchFamily="34" charset="0"/>
              </a:rPr>
              <a:t>rentrent en principe en 1</a:t>
            </a:r>
            <a:r>
              <a:rPr lang="fr-CH" altLang="fr-FR" sz="1800" baseline="30000" dirty="0">
                <a:latin typeface="Arial" panose="020B0604020202020204" pitchFamily="34" charset="0"/>
                <a:cs typeface="Arial" panose="020B0604020202020204" pitchFamily="34" charset="0"/>
              </a:rPr>
              <a:t>e</a:t>
            </a:r>
            <a:r>
              <a:rPr lang="fr-CH" altLang="fr-FR" sz="1800" dirty="0">
                <a:latin typeface="Arial" panose="020B0604020202020204" pitchFamily="34" charset="0"/>
                <a:cs typeface="Arial" panose="020B0604020202020204" pitchFamily="34" charset="0"/>
              </a:rPr>
              <a:t> année gymnasiale. Dans les cas de bons certificats ECG, la direction du COPAD peut proposer des tests d'admission pour une entrée en 2</a:t>
            </a:r>
            <a:r>
              <a:rPr lang="fr-CH" altLang="fr-FR" sz="1800" baseline="30000" dirty="0">
                <a:latin typeface="Arial" panose="020B0604020202020204" pitchFamily="34" charset="0"/>
                <a:cs typeface="Arial" panose="020B0604020202020204" pitchFamily="34" charset="0"/>
              </a:rPr>
              <a:t>e</a:t>
            </a:r>
            <a:r>
              <a:rPr lang="fr-CH" altLang="fr-FR" sz="1800" dirty="0">
                <a:latin typeface="Arial" panose="020B0604020202020204" pitchFamily="34" charset="0"/>
                <a:cs typeface="Arial" panose="020B0604020202020204" pitchFamily="34" charset="0"/>
              </a:rPr>
              <a:t> année.</a:t>
            </a:r>
          </a:p>
          <a:p>
            <a:pPr algn="just">
              <a:buClr>
                <a:schemeClr val="tx1"/>
              </a:buClr>
              <a:defRPr/>
            </a:pPr>
            <a:endParaRPr lang="fr-FR" altLang="fr-FR" sz="1800" dirty="0">
              <a:latin typeface="Arial" panose="020B0604020202020204" pitchFamily="34" charset="0"/>
              <a:cs typeface="Arial" panose="020B0604020202020204" pitchFamily="34" charset="0"/>
            </a:endParaRPr>
          </a:p>
          <a:p>
            <a:pPr algn="just">
              <a:buClr>
                <a:srgbClr val="3366FF"/>
              </a:buClr>
              <a:defRPr/>
            </a:pPr>
            <a:endParaRPr lang="fr-CH" altLang="fr-FR" sz="1800" dirty="0"/>
          </a:p>
        </p:txBody>
      </p:sp>
    </p:spTree>
    <p:extLst>
      <p:ext uri="{BB962C8B-B14F-4D97-AF65-F5344CB8AC3E}">
        <p14:creationId xmlns:p14="http://schemas.microsoft.com/office/powerpoint/2010/main" val="30391841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re 1"/>
          <p:cNvSpPr>
            <a:spLocks noGrp="1"/>
          </p:cNvSpPr>
          <p:nvPr>
            <p:ph type="title"/>
          </p:nvPr>
        </p:nvSpPr>
        <p:spPr>
          <a:xfrm>
            <a:off x="1919288" y="404813"/>
            <a:ext cx="8229600" cy="360362"/>
          </a:xfrm>
        </p:spPr>
        <p:txBody>
          <a:bodyPr>
            <a:normAutofit fontScale="90000"/>
          </a:bodyPr>
          <a:lstStyle/>
          <a:p>
            <a:pPr algn="ctr"/>
            <a:br>
              <a:rPr lang="fr-CH" altLang="fr-FR" sz="3600" dirty="0">
                <a:solidFill>
                  <a:srgbClr val="92D050"/>
                </a:solidFill>
              </a:rPr>
            </a:br>
            <a:br>
              <a:rPr lang="fr-CH" altLang="fr-FR" sz="3600" dirty="0">
                <a:solidFill>
                  <a:srgbClr val="92D050"/>
                </a:solidFill>
              </a:rPr>
            </a:br>
            <a:br>
              <a:rPr lang="fr-CH" altLang="fr-FR" sz="3600" dirty="0">
                <a:solidFill>
                  <a:srgbClr val="92D050"/>
                </a:solidFill>
              </a:rPr>
            </a:br>
            <a:br>
              <a:rPr lang="fr-CH" altLang="fr-FR" sz="3600" dirty="0">
                <a:solidFill>
                  <a:srgbClr val="92D050"/>
                </a:solidFill>
              </a:rPr>
            </a:br>
            <a:endParaRPr lang="fr-CH" altLang="fr-FR" sz="3600" dirty="0">
              <a:solidFill>
                <a:srgbClr val="92D050"/>
              </a:solidFill>
            </a:endParaRPr>
          </a:p>
        </p:txBody>
      </p:sp>
      <p:sp>
        <p:nvSpPr>
          <p:cNvPr id="3" name="Espace réservé du numéro de diapositive 2"/>
          <p:cNvSpPr>
            <a:spLocks noGrp="1"/>
          </p:cNvSpPr>
          <p:nvPr>
            <p:ph type="sldNum" sz="quarter" idx="12"/>
          </p:nvPr>
        </p:nvSpPr>
        <p:spPr/>
        <p:txBody>
          <a:bodyPr/>
          <a:lstStyle/>
          <a:p>
            <a:fld id="{69E57DC2-970A-4B3E-BB1C-7A09969E49DF}" type="slidenum">
              <a:rPr lang="en-US" smtClean="0"/>
              <a:t>23</a:t>
            </a:fld>
            <a:endParaRPr lang="en-US" dirty="0"/>
          </a:p>
        </p:txBody>
      </p:sp>
      <p:sp>
        <p:nvSpPr>
          <p:cNvPr id="6" name="TextBox 2">
            <a:extLst>
              <a:ext uri="{FF2B5EF4-FFF2-40B4-BE49-F238E27FC236}">
                <a16:creationId xmlns:a16="http://schemas.microsoft.com/office/drawing/2014/main" id="{3A51E5D4-0FCC-32D0-E87D-E9D35C0D1D42}"/>
              </a:ext>
            </a:extLst>
          </p:cNvPr>
          <p:cNvSpPr txBox="1">
            <a:spLocks noChangeArrowheads="1"/>
          </p:cNvSpPr>
          <p:nvPr/>
        </p:nvSpPr>
        <p:spPr bwMode="auto">
          <a:xfrm>
            <a:off x="554804" y="517962"/>
            <a:ext cx="10890607" cy="646331"/>
          </a:xfrm>
          <a:prstGeom prst="rect">
            <a:avLst/>
          </a:prstGeom>
          <a:noFill/>
          <a:ln>
            <a:noFill/>
          </a:ln>
        </p:spPr>
        <p:txBody>
          <a:bodyPr wrap="square">
            <a:spAutoFit/>
          </a:bodyPr>
          <a:lstStyle>
            <a:lvl1pPr eaLnBrk="0" hangingPunct="0">
              <a:defRPr sz="3200">
                <a:solidFill>
                  <a:schemeClr val="tx1"/>
                </a:solidFill>
                <a:latin typeface="Arial" charset="0"/>
                <a:ea typeface="ＭＳ Ｐゴシック" charset="0"/>
                <a:cs typeface="ＭＳ Ｐゴシック" charset="0"/>
              </a:defRPr>
            </a:lvl1pPr>
            <a:lvl2pPr marL="742950" indent="-285750" eaLnBrk="0" hangingPunct="0">
              <a:defRPr sz="3200">
                <a:solidFill>
                  <a:schemeClr val="tx1"/>
                </a:solidFill>
                <a:latin typeface="Arial" charset="0"/>
                <a:ea typeface="ＭＳ Ｐゴシック" charset="0"/>
              </a:defRPr>
            </a:lvl2pPr>
            <a:lvl3pPr marL="1143000" indent="-228600" eaLnBrk="0" hangingPunct="0">
              <a:defRPr sz="3200">
                <a:solidFill>
                  <a:schemeClr val="tx1"/>
                </a:solidFill>
                <a:latin typeface="Arial" charset="0"/>
                <a:ea typeface="ＭＳ Ｐゴシック" charset="0"/>
              </a:defRPr>
            </a:lvl3pPr>
            <a:lvl4pPr marL="1600200" indent="-228600" eaLnBrk="0" hangingPunct="0">
              <a:defRPr sz="3200">
                <a:solidFill>
                  <a:schemeClr val="tx1"/>
                </a:solidFill>
                <a:latin typeface="Arial" charset="0"/>
                <a:ea typeface="ＭＳ Ｐゴシック" charset="0"/>
              </a:defRPr>
            </a:lvl4pPr>
            <a:lvl5pPr marL="2057400" indent="-228600" eaLnBrk="0" hangingPunct="0">
              <a:defRPr sz="3200">
                <a:solidFill>
                  <a:schemeClr val="tx1"/>
                </a:solidFill>
                <a:latin typeface="Arial" charset="0"/>
                <a:ea typeface="ＭＳ Ｐゴシック" charset="0"/>
              </a:defRPr>
            </a:lvl5pPr>
            <a:lvl6pPr marL="2514600" indent="-228600" eaLnBrk="0" fontAlgn="base" hangingPunct="0">
              <a:spcBef>
                <a:spcPct val="0"/>
              </a:spcBef>
              <a:spcAft>
                <a:spcPct val="0"/>
              </a:spcAft>
              <a:defRPr sz="3200">
                <a:solidFill>
                  <a:schemeClr val="tx1"/>
                </a:solidFill>
                <a:latin typeface="Arial" charset="0"/>
                <a:ea typeface="ＭＳ Ｐゴシック" charset="0"/>
              </a:defRPr>
            </a:lvl6pPr>
            <a:lvl7pPr marL="2971800" indent="-228600" eaLnBrk="0" fontAlgn="base" hangingPunct="0">
              <a:spcBef>
                <a:spcPct val="0"/>
              </a:spcBef>
              <a:spcAft>
                <a:spcPct val="0"/>
              </a:spcAft>
              <a:defRPr sz="3200">
                <a:solidFill>
                  <a:schemeClr val="tx1"/>
                </a:solidFill>
                <a:latin typeface="Arial" charset="0"/>
                <a:ea typeface="ＭＳ Ｐゴシック" charset="0"/>
              </a:defRPr>
            </a:lvl7pPr>
            <a:lvl8pPr marL="3429000" indent="-228600" eaLnBrk="0" fontAlgn="base" hangingPunct="0">
              <a:spcBef>
                <a:spcPct val="0"/>
              </a:spcBef>
              <a:spcAft>
                <a:spcPct val="0"/>
              </a:spcAft>
              <a:defRPr sz="3200">
                <a:solidFill>
                  <a:schemeClr val="tx1"/>
                </a:solidFill>
                <a:latin typeface="Arial" charset="0"/>
                <a:ea typeface="ＭＳ Ｐゴシック" charset="0"/>
              </a:defRPr>
            </a:lvl8pPr>
            <a:lvl9pPr marL="3886200" indent="-228600" eaLnBrk="0" fontAlgn="base" hangingPunct="0">
              <a:spcBef>
                <a:spcPct val="0"/>
              </a:spcBef>
              <a:spcAft>
                <a:spcPct val="0"/>
              </a:spcAft>
              <a:defRPr sz="3200">
                <a:solidFill>
                  <a:schemeClr val="tx1"/>
                </a:solidFill>
                <a:latin typeface="Arial" charset="0"/>
                <a:ea typeface="ＭＳ Ｐゴシック" charset="0"/>
              </a:defRPr>
            </a:lvl9pPr>
          </a:lstStyle>
          <a:p>
            <a:pPr eaLnBrk="1" hangingPunct="1">
              <a:defRPr/>
            </a:pPr>
            <a:r>
              <a:rPr lang="en-US" sz="3600" b="1" dirty="0">
                <a:ln w="12700">
                  <a:solidFill>
                    <a:schemeClr val="tx2">
                      <a:satMod val="155000"/>
                    </a:schemeClr>
                  </a:solidFill>
                  <a:prstDash val="solid"/>
                </a:ln>
                <a:solidFill>
                  <a:srgbClr val="00B050"/>
                </a:solidFill>
                <a:effectLst>
                  <a:outerShdw blurRad="41275" dist="20320" dir="1800000" algn="tl" rotWithShape="0">
                    <a:srgbClr val="000000">
                      <a:alpha val="40000"/>
                    </a:srgbClr>
                  </a:outerShdw>
                </a:effectLst>
              </a:rPr>
              <a:t>7. </a:t>
            </a:r>
            <a:r>
              <a:rPr lang="en-US" sz="3600" b="1" dirty="0" err="1">
                <a:ln w="12700">
                  <a:solidFill>
                    <a:schemeClr val="tx2">
                      <a:satMod val="155000"/>
                    </a:schemeClr>
                  </a:solidFill>
                  <a:prstDash val="solid"/>
                </a:ln>
                <a:solidFill>
                  <a:srgbClr val="00B050"/>
                </a:solidFill>
                <a:effectLst>
                  <a:outerShdw blurRad="41275" dist="20320" dir="1800000" algn="tl" rotWithShape="0">
                    <a:srgbClr val="000000">
                      <a:alpha val="40000"/>
                    </a:srgbClr>
                  </a:outerShdw>
                </a:effectLst>
              </a:rPr>
              <a:t>Collège</a:t>
            </a:r>
            <a:r>
              <a:rPr lang="en-US" sz="3600" b="1" dirty="0">
                <a:ln w="12700">
                  <a:solidFill>
                    <a:schemeClr val="tx2">
                      <a:satMod val="155000"/>
                    </a:schemeClr>
                  </a:solidFill>
                  <a:prstDash val="solid"/>
                </a:ln>
                <a:solidFill>
                  <a:srgbClr val="00B050"/>
                </a:solidFill>
                <a:effectLst>
                  <a:outerShdw blurRad="41275" dist="20320" dir="1800000" algn="tl" rotWithShape="0">
                    <a:srgbClr val="000000">
                      <a:alpha val="40000"/>
                    </a:srgbClr>
                  </a:outerShdw>
                </a:effectLst>
              </a:rPr>
              <a:t> pour </a:t>
            </a:r>
            <a:r>
              <a:rPr lang="en-US" sz="3600" b="1" dirty="0" err="1">
                <a:ln w="12700">
                  <a:solidFill>
                    <a:schemeClr val="tx2">
                      <a:satMod val="155000"/>
                    </a:schemeClr>
                  </a:solidFill>
                  <a:prstDash val="solid"/>
                </a:ln>
                <a:solidFill>
                  <a:srgbClr val="00B050"/>
                </a:solidFill>
                <a:effectLst>
                  <a:outerShdw blurRad="41275" dist="20320" dir="1800000" algn="tl" rotWithShape="0">
                    <a:srgbClr val="000000">
                      <a:alpha val="40000"/>
                    </a:srgbClr>
                  </a:outerShdw>
                </a:effectLst>
              </a:rPr>
              <a:t>Adultes</a:t>
            </a:r>
            <a:r>
              <a:rPr lang="en-US" sz="3600" b="1" dirty="0">
                <a:ln w="12700">
                  <a:solidFill>
                    <a:schemeClr val="tx2">
                      <a:satMod val="155000"/>
                    </a:schemeClr>
                  </a:solidFill>
                  <a:prstDash val="solid"/>
                </a:ln>
                <a:solidFill>
                  <a:srgbClr val="00B050"/>
                </a:solidFill>
                <a:effectLst>
                  <a:outerShdw blurRad="41275" dist="20320" dir="1800000" algn="tl" rotWithShape="0">
                    <a:srgbClr val="000000">
                      <a:alpha val="40000"/>
                    </a:srgbClr>
                  </a:outerShdw>
                </a:effectLst>
              </a:rPr>
              <a:t>         </a:t>
            </a:r>
            <a:r>
              <a:rPr lang="en-US" b="1" dirty="0" err="1">
                <a:ln w="12700">
                  <a:solidFill>
                    <a:schemeClr val="tx2">
                      <a:satMod val="155000"/>
                    </a:schemeClr>
                  </a:solidFill>
                  <a:prstDash val="solid"/>
                </a:ln>
                <a:effectLst>
                  <a:outerShdw blurRad="41275" dist="20320" dir="1800000" algn="tl" rotWithShape="0">
                    <a:srgbClr val="000000">
                      <a:alpha val="40000"/>
                    </a:srgbClr>
                  </a:outerShdw>
                </a:effectLst>
              </a:rPr>
              <a:t>Informations</a:t>
            </a:r>
            <a:r>
              <a:rPr lang="en-US" b="1" dirty="0">
                <a:ln w="12700">
                  <a:solidFill>
                    <a:schemeClr val="tx2">
                      <a:satMod val="155000"/>
                    </a:schemeClr>
                  </a:solidFill>
                  <a:prstDash val="solid"/>
                </a:ln>
                <a:effectLst>
                  <a:outerShdw blurRad="41275" dist="20320" dir="1800000" algn="tl" rotWithShape="0">
                    <a:srgbClr val="000000">
                      <a:alpha val="40000"/>
                    </a:srgbClr>
                  </a:outerShdw>
                </a:effectLst>
              </a:rPr>
              <a:t> </a:t>
            </a:r>
            <a:r>
              <a:rPr lang="en-US" b="1" dirty="0" err="1">
                <a:ln w="12700">
                  <a:solidFill>
                    <a:schemeClr val="tx2">
                      <a:satMod val="155000"/>
                    </a:schemeClr>
                  </a:solidFill>
                  <a:prstDash val="solid"/>
                </a:ln>
                <a:effectLst>
                  <a:outerShdw blurRad="41275" dist="20320" dir="1800000" algn="tl" rotWithShape="0">
                    <a:srgbClr val="000000">
                      <a:alpha val="40000"/>
                    </a:srgbClr>
                  </a:outerShdw>
                </a:effectLst>
              </a:rPr>
              <a:t>générales</a:t>
            </a:r>
            <a:r>
              <a:rPr lang="en-US" sz="3600" b="1" dirty="0">
                <a:ln w="12700">
                  <a:solidFill>
                    <a:schemeClr val="tx2">
                      <a:satMod val="155000"/>
                    </a:schemeClr>
                  </a:solidFill>
                  <a:prstDash val="solid"/>
                </a:ln>
                <a:solidFill>
                  <a:srgbClr val="00B050"/>
                </a:solidFill>
                <a:effectLst>
                  <a:outerShdw blurRad="41275" dist="20320" dir="1800000" algn="tl" rotWithShape="0">
                    <a:srgbClr val="000000">
                      <a:alpha val="40000"/>
                    </a:srgbClr>
                  </a:outerShdw>
                </a:effectLst>
              </a:rPr>
              <a:t>          </a:t>
            </a:r>
          </a:p>
        </p:txBody>
      </p:sp>
      <p:sp>
        <p:nvSpPr>
          <p:cNvPr id="7" name="Espace réservé du contenu 2"/>
          <p:cNvSpPr>
            <a:spLocks noGrp="1"/>
          </p:cNvSpPr>
          <p:nvPr>
            <p:ph idx="1"/>
          </p:nvPr>
        </p:nvSpPr>
        <p:spPr>
          <a:xfrm>
            <a:off x="1253067" y="1707591"/>
            <a:ext cx="10192344" cy="5027317"/>
          </a:xfrm>
        </p:spPr>
        <p:txBody>
          <a:bodyPr>
            <a:normAutofit/>
          </a:bodyPr>
          <a:lstStyle/>
          <a:p>
            <a:pPr algn="just">
              <a:spcBef>
                <a:spcPts val="600"/>
              </a:spcBef>
              <a:spcAft>
                <a:spcPts val="600"/>
              </a:spcAft>
              <a:buClr>
                <a:schemeClr val="tx1"/>
              </a:buClr>
              <a:defRPr/>
            </a:pPr>
            <a:r>
              <a:rPr lang="fr-CH" altLang="fr-FR" dirty="0">
                <a:latin typeface="Arial" panose="020B0604020202020204" pitchFamily="34" charset="0"/>
                <a:cs typeface="Arial" panose="020B0604020202020204" pitchFamily="34" charset="0"/>
              </a:rPr>
              <a:t>Toute inscription dans une des filières du COPAD se fait via le site : </a:t>
            </a:r>
            <a:r>
              <a:rPr lang="fr-CH" altLang="fr-FR" dirty="0">
                <a:latin typeface="Arial" panose="020B0604020202020204" pitchFamily="34" charset="0"/>
                <a:cs typeface="Arial" panose="020B0604020202020204" pitchFamily="34" charset="0"/>
                <a:hlinkClick r:id="rId2"/>
              </a:rPr>
              <a:t>https://edu.ge.ch/secondaire2/copad/inscriptions</a:t>
            </a:r>
            <a:r>
              <a:rPr lang="fr-CH" altLang="fr-FR" dirty="0">
                <a:latin typeface="Arial" panose="020B0604020202020204" pitchFamily="34" charset="0"/>
                <a:cs typeface="Arial" panose="020B0604020202020204" pitchFamily="34" charset="0"/>
              </a:rPr>
              <a:t>      courant février-mars.</a:t>
            </a:r>
          </a:p>
          <a:p>
            <a:pPr algn="just">
              <a:spcBef>
                <a:spcPts val="600"/>
              </a:spcBef>
              <a:spcAft>
                <a:spcPts val="600"/>
              </a:spcAft>
              <a:buClr>
                <a:schemeClr val="tx1"/>
              </a:buClr>
              <a:defRPr/>
            </a:pPr>
            <a:r>
              <a:rPr lang="fr-CH" altLang="fr-FR" dirty="0">
                <a:latin typeface="Arial" panose="020B0604020202020204" pitchFamily="34" charset="0"/>
                <a:cs typeface="Arial" panose="020B0604020202020204" pitchFamily="34" charset="0"/>
              </a:rPr>
              <a:t>La finalisation des inscriptions a lieu après un entretien individuel avec un ou une membre de la direction.</a:t>
            </a:r>
          </a:p>
          <a:p>
            <a:pPr algn="just">
              <a:spcBef>
                <a:spcPts val="600"/>
              </a:spcBef>
              <a:spcAft>
                <a:spcPts val="600"/>
              </a:spcAft>
              <a:buClr>
                <a:schemeClr val="tx1"/>
              </a:buClr>
              <a:defRPr/>
            </a:pPr>
            <a:r>
              <a:rPr lang="fr-CH" altLang="fr-FR" dirty="0">
                <a:latin typeface="Arial" panose="020B0604020202020204" pitchFamily="34" charset="0"/>
                <a:cs typeface="Arial" panose="020B0604020202020204" pitchFamily="34" charset="0"/>
              </a:rPr>
              <a:t>Des tests d’admission peuvent vous être nécessaires suite après cet entretien pour valider votre inscription dans une filière.</a:t>
            </a:r>
          </a:p>
          <a:p>
            <a:pPr algn="just">
              <a:spcBef>
                <a:spcPts val="600"/>
              </a:spcBef>
              <a:spcAft>
                <a:spcPts val="600"/>
              </a:spcAft>
              <a:buClr>
                <a:schemeClr val="tx1"/>
              </a:buClr>
              <a:defRPr/>
            </a:pPr>
            <a:r>
              <a:rPr lang="fr-CH" altLang="fr-FR" dirty="0">
                <a:latin typeface="Arial" panose="020B0604020202020204" pitchFamily="34" charset="0"/>
                <a:cs typeface="Arial" panose="020B0604020202020204" pitchFamily="34" charset="0"/>
              </a:rPr>
              <a:t>Prochaines séances d’information du COPAD : Elles seront indiquées sur le site du COPAD autour de la mi-novembre.</a:t>
            </a:r>
          </a:p>
          <a:p>
            <a:pPr lvl="1" algn="just">
              <a:spcBef>
                <a:spcPts val="600"/>
              </a:spcBef>
              <a:spcAft>
                <a:spcPts val="600"/>
              </a:spcAft>
              <a:buClr>
                <a:schemeClr val="tx1"/>
              </a:buClr>
              <a:defRPr/>
            </a:pPr>
            <a:r>
              <a:rPr lang="fr-CH" altLang="fr-FR" dirty="0">
                <a:latin typeface="Arial" panose="020B0604020202020204" pitchFamily="34" charset="0"/>
                <a:cs typeface="Arial" panose="020B0604020202020204" pitchFamily="34" charset="0"/>
              </a:rPr>
              <a:t>Pour toutes informations ou questions, veuillez contacter directement le secrétariat du COPAD</a:t>
            </a:r>
            <a:endParaRPr lang="fr-FR" altLang="fr-FR" dirty="0">
              <a:latin typeface="Arial" panose="020B0604020202020204" pitchFamily="34" charset="0"/>
              <a:cs typeface="Arial" panose="020B0604020202020204" pitchFamily="34" charset="0"/>
            </a:endParaRPr>
          </a:p>
          <a:p>
            <a:pPr algn="just">
              <a:spcBef>
                <a:spcPts val="600"/>
              </a:spcBef>
              <a:spcAft>
                <a:spcPts val="600"/>
              </a:spcAft>
              <a:buClr>
                <a:schemeClr val="tx1"/>
              </a:buClr>
              <a:defRPr/>
            </a:pPr>
            <a:endParaRPr lang="fr-FR" altLang="fr-FR" dirty="0">
              <a:latin typeface="Arial" panose="020B0604020202020204" pitchFamily="34" charset="0"/>
              <a:cs typeface="Arial" panose="020B0604020202020204" pitchFamily="34" charset="0"/>
            </a:endParaRPr>
          </a:p>
          <a:p>
            <a:pPr algn="just">
              <a:buClr>
                <a:srgbClr val="3366FF"/>
              </a:buClr>
              <a:defRPr/>
            </a:pPr>
            <a:endParaRPr lang="fr-CH" altLang="fr-FR"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775180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868" name="Rectangle 7">
            <a:extLst>
              <a:ext uri="{FF2B5EF4-FFF2-40B4-BE49-F238E27FC236}">
                <a16:creationId xmlns:a16="http://schemas.microsoft.com/office/drawing/2014/main" id="{19420B62-794D-CD3A-7EAE-26F5842D6A3C}"/>
              </a:ext>
            </a:extLst>
          </p:cNvPr>
          <p:cNvSpPr>
            <a:spLocks noChangeArrowheads="1"/>
          </p:cNvSpPr>
          <p:nvPr/>
        </p:nvSpPr>
        <p:spPr bwMode="auto">
          <a:xfrm>
            <a:off x="2063750" y="1262063"/>
            <a:ext cx="8078788" cy="5262979"/>
          </a:xfrm>
          <a:prstGeom prst="rect">
            <a:avLst/>
          </a:prstGeom>
          <a:noFill/>
          <a:ln>
            <a:noFill/>
          </a:ln>
        </p:spPr>
        <p:txBody>
          <a:bodyPr>
            <a:spAutoFit/>
          </a:bodyPr>
          <a:lstStyle>
            <a:lvl1pPr eaLnBrk="0" hangingPunct="0">
              <a:spcBef>
                <a:spcPct val="20000"/>
              </a:spcBef>
              <a:buClr>
                <a:schemeClr val="accent1"/>
              </a:buClr>
              <a:buSzPct val="76000"/>
              <a:buFont typeface="Wingdings 2" pitchFamily="18" charset="2"/>
              <a:buChar char=""/>
              <a:defRPr sz="2400">
                <a:solidFill>
                  <a:schemeClr val="tx2"/>
                </a:solidFill>
                <a:latin typeface="Century Gothic" pitchFamily="34" charset="0"/>
              </a:defRPr>
            </a:lvl1pPr>
            <a:lvl2pPr marL="742950" indent="-285750" eaLnBrk="0" hangingPunct="0">
              <a:spcBef>
                <a:spcPct val="20000"/>
              </a:spcBef>
              <a:buClr>
                <a:schemeClr val="accent1"/>
              </a:buClr>
              <a:buSzPct val="76000"/>
              <a:buFont typeface="Wingdings 2" pitchFamily="18" charset="2"/>
              <a:buChar char=""/>
              <a:defRPr sz="2200">
                <a:solidFill>
                  <a:schemeClr val="tx2"/>
                </a:solidFill>
                <a:latin typeface="Century Gothic" pitchFamily="34" charset="0"/>
              </a:defRPr>
            </a:lvl2pPr>
            <a:lvl3pPr marL="1143000" indent="-228600" eaLnBrk="0" hangingPunct="0">
              <a:spcBef>
                <a:spcPct val="20000"/>
              </a:spcBef>
              <a:buClr>
                <a:schemeClr val="accent1"/>
              </a:buClr>
              <a:buSzPct val="76000"/>
              <a:buFont typeface="Wingdings 2" pitchFamily="18" charset="2"/>
              <a:buChar char=""/>
              <a:defRPr sz="2000">
                <a:solidFill>
                  <a:schemeClr val="tx2"/>
                </a:solidFill>
                <a:latin typeface="Century Gothic" pitchFamily="34" charset="0"/>
              </a:defRPr>
            </a:lvl3pPr>
            <a:lvl4pPr marL="1600200" indent="-228600" eaLnBrk="0" hangingPunct="0">
              <a:spcBef>
                <a:spcPct val="20000"/>
              </a:spcBef>
              <a:buClr>
                <a:schemeClr val="accent1"/>
              </a:buClr>
              <a:buSzPct val="76000"/>
              <a:buFont typeface="Wingdings 2" pitchFamily="18" charset="2"/>
              <a:buChar char=""/>
              <a:defRPr>
                <a:solidFill>
                  <a:schemeClr val="tx2"/>
                </a:solidFill>
                <a:latin typeface="Century Gothic" pitchFamily="34" charset="0"/>
              </a:defRPr>
            </a:lvl4pPr>
            <a:lvl5pPr marL="2057400" indent="-228600" eaLnBrk="0" hangingPunct="0">
              <a:spcBef>
                <a:spcPct val="20000"/>
              </a:spcBef>
              <a:buClr>
                <a:schemeClr val="accent1"/>
              </a:buClr>
              <a:buSzPct val="76000"/>
              <a:buFont typeface="Wingdings 2" pitchFamily="18" charset="2"/>
              <a:buChar char=""/>
              <a:defRPr sz="1600">
                <a:solidFill>
                  <a:schemeClr val="tx2"/>
                </a:solidFill>
                <a:latin typeface="Century Gothic" pitchFamily="34" charset="0"/>
              </a:defRPr>
            </a:lvl5pPr>
            <a:lvl6pPr marL="2514600" indent="-228600" eaLnBrk="0" fontAlgn="base" hangingPunct="0">
              <a:spcBef>
                <a:spcPct val="20000"/>
              </a:spcBef>
              <a:spcAft>
                <a:spcPct val="0"/>
              </a:spcAft>
              <a:buClr>
                <a:schemeClr val="accent1"/>
              </a:buClr>
              <a:buSzPct val="76000"/>
              <a:buFont typeface="Wingdings 2" pitchFamily="18" charset="2"/>
              <a:buChar char=""/>
              <a:defRPr sz="1600">
                <a:solidFill>
                  <a:schemeClr val="tx2"/>
                </a:solidFill>
                <a:latin typeface="Century Gothic" pitchFamily="34" charset="0"/>
              </a:defRPr>
            </a:lvl6pPr>
            <a:lvl7pPr marL="2971800" indent="-228600" eaLnBrk="0" fontAlgn="base" hangingPunct="0">
              <a:spcBef>
                <a:spcPct val="20000"/>
              </a:spcBef>
              <a:spcAft>
                <a:spcPct val="0"/>
              </a:spcAft>
              <a:buClr>
                <a:schemeClr val="accent1"/>
              </a:buClr>
              <a:buSzPct val="76000"/>
              <a:buFont typeface="Wingdings 2" pitchFamily="18" charset="2"/>
              <a:buChar char=""/>
              <a:defRPr sz="1600">
                <a:solidFill>
                  <a:schemeClr val="tx2"/>
                </a:solidFill>
                <a:latin typeface="Century Gothic" pitchFamily="34" charset="0"/>
              </a:defRPr>
            </a:lvl7pPr>
            <a:lvl8pPr marL="3429000" indent="-228600" eaLnBrk="0" fontAlgn="base" hangingPunct="0">
              <a:spcBef>
                <a:spcPct val="20000"/>
              </a:spcBef>
              <a:spcAft>
                <a:spcPct val="0"/>
              </a:spcAft>
              <a:buClr>
                <a:schemeClr val="accent1"/>
              </a:buClr>
              <a:buSzPct val="76000"/>
              <a:buFont typeface="Wingdings 2" pitchFamily="18" charset="2"/>
              <a:buChar char=""/>
              <a:defRPr sz="1600">
                <a:solidFill>
                  <a:schemeClr val="tx2"/>
                </a:solidFill>
                <a:latin typeface="Century Gothic" pitchFamily="34" charset="0"/>
              </a:defRPr>
            </a:lvl8pPr>
            <a:lvl9pPr marL="3886200" indent="-228600" eaLnBrk="0" fontAlgn="base" hangingPunct="0">
              <a:spcBef>
                <a:spcPct val="20000"/>
              </a:spcBef>
              <a:spcAft>
                <a:spcPct val="0"/>
              </a:spcAft>
              <a:buClr>
                <a:schemeClr val="accent1"/>
              </a:buClr>
              <a:buSzPct val="76000"/>
              <a:buFont typeface="Wingdings 2" pitchFamily="18" charset="2"/>
              <a:buChar char=""/>
              <a:defRPr sz="1600">
                <a:solidFill>
                  <a:schemeClr val="tx2"/>
                </a:solidFill>
                <a:latin typeface="Century Gothic" pitchFamily="34" charset="0"/>
              </a:defRPr>
            </a:lvl9pPr>
          </a:lstStyle>
          <a:p>
            <a:pPr eaLnBrk="1" hangingPunct="1">
              <a:spcBef>
                <a:spcPct val="0"/>
              </a:spcBef>
              <a:buClrTx/>
              <a:buSzTx/>
              <a:buFontTx/>
              <a:buNone/>
              <a:defRPr/>
            </a:pPr>
            <a:r>
              <a:rPr lang="fr-FR" altLang="fr-FR" sz="1400" dirty="0">
                <a:solidFill>
                  <a:schemeClr val="tx1"/>
                </a:solidFill>
                <a:latin typeface="Arial" pitchFamily="34" charset="0"/>
                <a:cs typeface="Arial" pitchFamily="34" charset="0"/>
              </a:rPr>
              <a:t>Présentations des Maturités spécialisées à télécharger sur: </a:t>
            </a:r>
          </a:p>
          <a:p>
            <a:pPr eaLnBrk="1" hangingPunct="1">
              <a:spcBef>
                <a:spcPct val="0"/>
              </a:spcBef>
              <a:buClrTx/>
              <a:buSzTx/>
              <a:buFontTx/>
              <a:buNone/>
              <a:defRPr/>
            </a:pPr>
            <a:r>
              <a:rPr lang="fr-FR" altLang="fr-FR" sz="1400" dirty="0">
                <a:solidFill>
                  <a:schemeClr val="accent5">
                    <a:lumMod val="75000"/>
                  </a:schemeClr>
                </a:solidFill>
                <a:latin typeface="Arial" pitchFamily="34" charset="0"/>
                <a:cs typeface="Arial" pitchFamily="34" charset="0"/>
                <a:hlinkClick r:id="rId2"/>
              </a:rPr>
              <a:t>https://www.ge.ch/document/brochure-maturites-specialisees-ecole-culture-generale-geneve</a:t>
            </a:r>
            <a:endParaRPr lang="fr-FR" altLang="fr-FR" sz="1400" dirty="0">
              <a:solidFill>
                <a:schemeClr val="accent5">
                  <a:lumMod val="75000"/>
                </a:schemeClr>
              </a:solidFill>
              <a:latin typeface="Arial" pitchFamily="34" charset="0"/>
              <a:cs typeface="Arial" pitchFamily="34" charset="0"/>
            </a:endParaRPr>
          </a:p>
          <a:p>
            <a:pPr eaLnBrk="1" hangingPunct="1">
              <a:spcBef>
                <a:spcPct val="0"/>
              </a:spcBef>
              <a:buClrTx/>
              <a:buSzTx/>
              <a:buFontTx/>
              <a:buNone/>
              <a:defRPr/>
            </a:pPr>
            <a:endParaRPr lang="fr-FR" altLang="fr-FR" sz="1400" dirty="0">
              <a:solidFill>
                <a:schemeClr val="accent5">
                  <a:lumMod val="75000"/>
                </a:schemeClr>
              </a:solidFill>
              <a:latin typeface="Arial" pitchFamily="34" charset="0"/>
              <a:cs typeface="Arial" pitchFamily="34" charset="0"/>
              <a:sym typeface="Helvetica" pitchFamily="6" charset="0"/>
            </a:endParaRPr>
          </a:p>
          <a:p>
            <a:pPr eaLnBrk="1" hangingPunct="1">
              <a:spcBef>
                <a:spcPct val="0"/>
              </a:spcBef>
              <a:buClrTx/>
              <a:buSzTx/>
              <a:buFontTx/>
              <a:buNone/>
              <a:defRPr/>
            </a:pPr>
            <a:r>
              <a:rPr lang="fr-FR" altLang="fr-FR" sz="1400" dirty="0">
                <a:solidFill>
                  <a:schemeClr val="tx1"/>
                </a:solidFill>
                <a:latin typeface="Arial" pitchFamily="34" charset="0"/>
                <a:cs typeface="Arial" pitchFamily="34" charset="0"/>
                <a:sym typeface="Helvetica" pitchFamily="6" charset="0"/>
              </a:rPr>
              <a:t>Site de l'Ecole de culture générale Ella-Maillart:</a:t>
            </a:r>
          </a:p>
          <a:p>
            <a:pPr eaLnBrk="1" hangingPunct="1">
              <a:spcBef>
                <a:spcPct val="0"/>
              </a:spcBef>
              <a:buClrTx/>
              <a:buSzTx/>
              <a:buFontTx/>
              <a:buNone/>
              <a:defRPr/>
            </a:pPr>
            <a:r>
              <a:rPr lang="fr-FR" altLang="fr-FR" sz="1400" dirty="0">
                <a:solidFill>
                  <a:schemeClr val="tx1"/>
                </a:solidFill>
                <a:latin typeface="Arial" pitchFamily="34" charset="0"/>
                <a:cs typeface="Arial" pitchFamily="34" charset="0"/>
                <a:sym typeface="Helvetica" pitchFamily="6" charset="0"/>
                <a:hlinkClick r:id="rId3"/>
              </a:rPr>
              <a:t>https://edu.ge.ch/secondaire2/maill/bienvenue-lecg-ella-maillart</a:t>
            </a:r>
            <a:endParaRPr lang="fr-FR" altLang="fr-FR" sz="1400" dirty="0">
              <a:solidFill>
                <a:schemeClr val="tx1"/>
              </a:solidFill>
              <a:latin typeface="Arial" pitchFamily="34" charset="0"/>
              <a:cs typeface="Arial" pitchFamily="34" charset="0"/>
              <a:sym typeface="Helvetica" pitchFamily="6" charset="0"/>
            </a:endParaRPr>
          </a:p>
          <a:p>
            <a:pPr eaLnBrk="1" hangingPunct="1">
              <a:spcBef>
                <a:spcPct val="0"/>
              </a:spcBef>
              <a:buClrTx/>
              <a:buSzTx/>
              <a:buFontTx/>
              <a:buNone/>
              <a:defRPr/>
            </a:pPr>
            <a:endParaRPr lang="fr-FR" altLang="fr-FR" sz="1400" dirty="0">
              <a:solidFill>
                <a:schemeClr val="tx1"/>
              </a:solidFill>
              <a:latin typeface="Arial" pitchFamily="34" charset="0"/>
              <a:cs typeface="Arial" pitchFamily="34" charset="0"/>
              <a:sym typeface="Helvetica" pitchFamily="6" charset="0"/>
            </a:endParaRPr>
          </a:p>
          <a:p>
            <a:pPr eaLnBrk="1" hangingPunct="1">
              <a:spcBef>
                <a:spcPct val="0"/>
              </a:spcBef>
              <a:buClr>
                <a:srgbClr val="008000"/>
              </a:buClr>
              <a:buSzTx/>
              <a:buFontTx/>
              <a:buNone/>
              <a:defRPr/>
            </a:pPr>
            <a:r>
              <a:rPr lang="fr-FR" altLang="fr-FR" sz="1400" dirty="0">
                <a:solidFill>
                  <a:schemeClr val="tx1"/>
                </a:solidFill>
                <a:latin typeface="Arial" pitchFamily="34" charset="0"/>
                <a:cs typeface="Arial" pitchFamily="34" charset="0"/>
                <a:sym typeface="Helvetica" pitchFamily="6" charset="0"/>
              </a:rPr>
              <a:t>Brochures, éditées par le DIP, disponibles sur internet à l'adresse : </a:t>
            </a:r>
            <a:r>
              <a:rPr lang="fr-FR" altLang="fr-FR" sz="1400" dirty="0">
                <a:solidFill>
                  <a:schemeClr val="tx1"/>
                </a:solidFill>
                <a:latin typeface="Arial" pitchFamily="34" charset="0"/>
                <a:cs typeface="Arial" pitchFamily="34" charset="0"/>
                <a:sym typeface="Helvetica" pitchFamily="6" charset="0"/>
                <a:hlinkClick r:id="rId4"/>
              </a:rPr>
              <a:t>https://edu.ge.ch/enseignement/esii-enseignement-secondaire-ii/ecg-ecole-de-culture-generale</a:t>
            </a:r>
            <a:endParaRPr lang="fr-FR" altLang="fr-FR" sz="1400" dirty="0">
              <a:solidFill>
                <a:schemeClr val="tx1"/>
              </a:solidFill>
              <a:latin typeface="Arial" pitchFamily="34" charset="0"/>
              <a:cs typeface="Arial" pitchFamily="34" charset="0"/>
              <a:sym typeface="Helvetica" pitchFamily="6" charset="0"/>
            </a:endParaRPr>
          </a:p>
          <a:p>
            <a:pPr eaLnBrk="1" hangingPunct="1">
              <a:spcBef>
                <a:spcPct val="0"/>
              </a:spcBef>
              <a:buClr>
                <a:srgbClr val="008000"/>
              </a:buClr>
              <a:buSzTx/>
              <a:buFontTx/>
              <a:buNone/>
              <a:defRPr/>
            </a:pPr>
            <a:endParaRPr lang="fr-FR" altLang="fr-FR" sz="1400" dirty="0">
              <a:solidFill>
                <a:schemeClr val="tx1"/>
              </a:solidFill>
              <a:latin typeface="Arial" pitchFamily="34" charset="0"/>
              <a:cs typeface="Arial" pitchFamily="34" charset="0"/>
              <a:sym typeface="Helvetica" pitchFamily="6" charset="0"/>
            </a:endParaRPr>
          </a:p>
          <a:p>
            <a:pPr eaLnBrk="1" hangingPunct="1">
              <a:spcBef>
                <a:spcPct val="0"/>
              </a:spcBef>
              <a:buClr>
                <a:srgbClr val="008000"/>
              </a:buClr>
              <a:buSzTx/>
              <a:buFontTx/>
              <a:buNone/>
              <a:defRPr/>
            </a:pPr>
            <a:endParaRPr lang="fr-FR" altLang="fr-FR" sz="1400" dirty="0">
              <a:solidFill>
                <a:schemeClr val="tx1"/>
              </a:solidFill>
              <a:latin typeface="Arial" pitchFamily="34" charset="0"/>
              <a:cs typeface="Arial" pitchFamily="34" charset="0"/>
              <a:sym typeface="Helvetica" pitchFamily="6" charset="0"/>
            </a:endParaRPr>
          </a:p>
          <a:p>
            <a:pPr eaLnBrk="1" hangingPunct="1">
              <a:spcBef>
                <a:spcPct val="0"/>
              </a:spcBef>
              <a:buClr>
                <a:srgbClr val="008000"/>
              </a:buClr>
              <a:buSzTx/>
              <a:buFontTx/>
              <a:buNone/>
              <a:defRPr/>
            </a:pPr>
            <a:r>
              <a:rPr lang="fr-FR" altLang="fr-FR" sz="1400" dirty="0">
                <a:solidFill>
                  <a:schemeClr val="tx1"/>
                </a:solidFill>
                <a:latin typeface="Arial" pitchFamily="34" charset="0"/>
                <a:cs typeface="Arial" pitchFamily="34" charset="0"/>
                <a:sym typeface="Helvetica" pitchFamily="6" charset="0"/>
              </a:rPr>
              <a:t>Site de la HEP Vaud: </a:t>
            </a:r>
            <a:r>
              <a:rPr lang="fr-FR" altLang="fr-FR" sz="1400" dirty="0">
                <a:solidFill>
                  <a:schemeClr val="tx1"/>
                </a:solidFill>
                <a:latin typeface="Arial" pitchFamily="34" charset="0"/>
                <a:cs typeface="Arial" pitchFamily="34" charset="0"/>
                <a:sym typeface="Helvetica" pitchFamily="6" charset="0"/>
                <a:hlinkClick r:id="rId5"/>
              </a:rPr>
              <a:t>http://www.hepl.ch/cms/accueil.html</a:t>
            </a:r>
            <a:endParaRPr lang="fr-FR" altLang="fr-FR" sz="1400" dirty="0">
              <a:solidFill>
                <a:schemeClr val="tx1"/>
              </a:solidFill>
              <a:latin typeface="Arial" pitchFamily="34" charset="0"/>
              <a:cs typeface="Arial" pitchFamily="34" charset="0"/>
              <a:sym typeface="Helvetica" pitchFamily="6" charset="0"/>
            </a:endParaRPr>
          </a:p>
          <a:p>
            <a:pPr eaLnBrk="1" hangingPunct="1">
              <a:spcBef>
                <a:spcPct val="0"/>
              </a:spcBef>
              <a:buClr>
                <a:srgbClr val="008000"/>
              </a:buClr>
              <a:buSzTx/>
              <a:buFontTx/>
              <a:buNone/>
              <a:defRPr/>
            </a:pPr>
            <a:endParaRPr lang="fr-FR" altLang="fr-FR" sz="1400" dirty="0">
              <a:solidFill>
                <a:schemeClr val="tx1"/>
              </a:solidFill>
              <a:latin typeface="Arial" pitchFamily="34" charset="0"/>
              <a:cs typeface="Arial" pitchFamily="34" charset="0"/>
              <a:sym typeface="Helvetica" pitchFamily="6" charset="0"/>
            </a:endParaRPr>
          </a:p>
          <a:p>
            <a:pPr eaLnBrk="1" hangingPunct="1">
              <a:spcBef>
                <a:spcPct val="0"/>
              </a:spcBef>
              <a:buClr>
                <a:srgbClr val="008000"/>
              </a:buClr>
              <a:buSzTx/>
              <a:buFontTx/>
              <a:buNone/>
              <a:defRPr/>
            </a:pPr>
            <a:r>
              <a:rPr lang="fr-CH" altLang="fr-FR" sz="1400" dirty="0">
                <a:solidFill>
                  <a:schemeClr val="tx1"/>
                </a:solidFill>
                <a:latin typeface="Arial" pitchFamily="34" charset="0"/>
                <a:cs typeface="Arial" pitchFamily="34" charset="0"/>
                <a:sym typeface="Helvetica" pitchFamily="6" charset="0"/>
              </a:rPr>
              <a:t>Site de la HEP Fribourg : </a:t>
            </a:r>
            <a:r>
              <a:rPr lang="fr-FR" altLang="fr-FR" sz="1400" dirty="0">
                <a:solidFill>
                  <a:schemeClr val="tx1"/>
                </a:solidFill>
                <a:latin typeface="Arial" pitchFamily="34" charset="0"/>
                <a:cs typeface="Arial" pitchFamily="34" charset="0"/>
                <a:sym typeface="Helvetica" pitchFamily="6" charset="0"/>
                <a:hlinkClick r:id="rId6"/>
              </a:rPr>
              <a:t>http://www.hepfr.ch/</a:t>
            </a:r>
            <a:endParaRPr lang="fr-FR" altLang="fr-FR" sz="1400" dirty="0">
              <a:solidFill>
                <a:schemeClr val="tx1"/>
              </a:solidFill>
              <a:latin typeface="Arial" pitchFamily="34" charset="0"/>
              <a:cs typeface="Arial" pitchFamily="34" charset="0"/>
              <a:sym typeface="Helvetica" pitchFamily="6" charset="0"/>
            </a:endParaRPr>
          </a:p>
          <a:p>
            <a:pPr eaLnBrk="1" hangingPunct="1">
              <a:spcBef>
                <a:spcPct val="0"/>
              </a:spcBef>
              <a:buClr>
                <a:srgbClr val="008000"/>
              </a:buClr>
              <a:buSzTx/>
              <a:buFont typeface="ArialMT" charset="0"/>
              <a:buChar char="•"/>
              <a:defRPr/>
            </a:pPr>
            <a:endParaRPr lang="fr-FR" altLang="fr-FR" sz="1400" dirty="0">
              <a:solidFill>
                <a:schemeClr val="tx1"/>
              </a:solidFill>
              <a:latin typeface="Arial" pitchFamily="34" charset="0"/>
              <a:cs typeface="Arial" pitchFamily="34" charset="0"/>
              <a:sym typeface="Helvetica" pitchFamily="6" charset="0"/>
            </a:endParaRPr>
          </a:p>
          <a:p>
            <a:pPr eaLnBrk="1" hangingPunct="1">
              <a:spcBef>
                <a:spcPct val="0"/>
              </a:spcBef>
              <a:buClr>
                <a:srgbClr val="008000"/>
              </a:buClr>
              <a:buSzTx/>
              <a:buFontTx/>
              <a:buNone/>
              <a:defRPr/>
            </a:pPr>
            <a:r>
              <a:rPr lang="fr-FR" altLang="fr-FR" sz="1400" dirty="0">
                <a:solidFill>
                  <a:schemeClr val="tx1"/>
                </a:solidFill>
                <a:latin typeface="Arial" pitchFamily="34" charset="0"/>
                <a:cs typeface="Arial" pitchFamily="34" charset="0"/>
                <a:sym typeface="Helvetica" pitchFamily="6" charset="0"/>
              </a:rPr>
              <a:t>Site de la HEP Valais: </a:t>
            </a:r>
            <a:r>
              <a:rPr lang="fr-FR" altLang="fr-FR" sz="1400" dirty="0">
                <a:solidFill>
                  <a:schemeClr val="tx1"/>
                </a:solidFill>
                <a:latin typeface="Arial" pitchFamily="34" charset="0"/>
                <a:cs typeface="Arial" pitchFamily="34" charset="0"/>
                <a:sym typeface="Helvetica" pitchFamily="6" charset="0"/>
                <a:hlinkClick r:id="rId7"/>
              </a:rPr>
              <a:t>http://www.hepvs.ch/</a:t>
            </a:r>
            <a:endParaRPr lang="fr-FR" altLang="fr-FR" sz="1400" dirty="0">
              <a:solidFill>
                <a:schemeClr val="tx1"/>
              </a:solidFill>
              <a:latin typeface="Arial" pitchFamily="34" charset="0"/>
              <a:cs typeface="Arial" pitchFamily="34" charset="0"/>
              <a:sym typeface="Helvetica" pitchFamily="6" charset="0"/>
            </a:endParaRPr>
          </a:p>
          <a:p>
            <a:pPr eaLnBrk="1" hangingPunct="1">
              <a:spcBef>
                <a:spcPct val="0"/>
              </a:spcBef>
              <a:buClr>
                <a:srgbClr val="008000"/>
              </a:buClr>
              <a:buSzTx/>
              <a:buFontTx/>
              <a:buNone/>
              <a:defRPr/>
            </a:pPr>
            <a:endParaRPr lang="fr-FR" altLang="fr-FR" sz="1400" dirty="0">
              <a:solidFill>
                <a:schemeClr val="tx1"/>
              </a:solidFill>
              <a:latin typeface="Arial" pitchFamily="34" charset="0"/>
              <a:cs typeface="Arial" pitchFamily="34" charset="0"/>
              <a:sym typeface="Helvetica" pitchFamily="6" charset="0"/>
            </a:endParaRPr>
          </a:p>
          <a:p>
            <a:pPr eaLnBrk="1" hangingPunct="1">
              <a:spcBef>
                <a:spcPct val="0"/>
              </a:spcBef>
              <a:buClr>
                <a:srgbClr val="008000"/>
              </a:buClr>
              <a:buSzTx/>
              <a:buFontTx/>
              <a:buNone/>
              <a:defRPr/>
            </a:pPr>
            <a:r>
              <a:rPr lang="fr-CH" altLang="fr-FR" sz="1400" dirty="0">
                <a:solidFill>
                  <a:schemeClr val="tx1"/>
                </a:solidFill>
                <a:latin typeface="Arial" pitchFamily="34" charset="0"/>
                <a:cs typeface="Arial" pitchFamily="34" charset="0"/>
              </a:rPr>
              <a:t>Site de la HEP </a:t>
            </a:r>
            <a:r>
              <a:rPr lang="fr-CH" altLang="fr-FR" sz="1400" dirty="0" err="1">
                <a:solidFill>
                  <a:schemeClr val="tx1"/>
                </a:solidFill>
                <a:latin typeface="Arial" pitchFamily="34" charset="0"/>
                <a:cs typeface="Arial" pitchFamily="34" charset="0"/>
              </a:rPr>
              <a:t>Béjune</a:t>
            </a:r>
            <a:r>
              <a:rPr lang="fr-CH" altLang="fr-FR" sz="1400" dirty="0">
                <a:solidFill>
                  <a:schemeClr val="tx1"/>
                </a:solidFill>
                <a:latin typeface="Arial" pitchFamily="34" charset="0"/>
                <a:cs typeface="Arial" pitchFamily="34" charset="0"/>
              </a:rPr>
              <a:t> : </a:t>
            </a:r>
            <a:r>
              <a:rPr lang="fr-CH" altLang="fr-FR" sz="1400" dirty="0">
                <a:solidFill>
                  <a:schemeClr val="tx1"/>
                </a:solidFill>
                <a:latin typeface="Arial" pitchFamily="34" charset="0"/>
                <a:cs typeface="Arial" pitchFamily="34" charset="0"/>
                <a:hlinkClick r:id="rId8"/>
              </a:rPr>
              <a:t>www.hep-bejune.ch/</a:t>
            </a:r>
            <a:endParaRPr lang="fr-CH" altLang="fr-FR" sz="1400" dirty="0">
              <a:solidFill>
                <a:schemeClr val="tx1"/>
              </a:solidFill>
              <a:latin typeface="Arial" pitchFamily="34" charset="0"/>
              <a:cs typeface="Arial" pitchFamily="34" charset="0"/>
            </a:endParaRPr>
          </a:p>
          <a:p>
            <a:pPr eaLnBrk="1" hangingPunct="1">
              <a:spcBef>
                <a:spcPct val="0"/>
              </a:spcBef>
              <a:buClr>
                <a:srgbClr val="008000"/>
              </a:buClr>
              <a:buSzTx/>
              <a:buFontTx/>
              <a:buNone/>
              <a:defRPr/>
            </a:pPr>
            <a:endParaRPr lang="fr-FR" altLang="fr-FR" sz="1400" dirty="0">
              <a:solidFill>
                <a:schemeClr val="tx1"/>
              </a:solidFill>
              <a:latin typeface="Arial" pitchFamily="34" charset="0"/>
              <a:cs typeface="Arial" pitchFamily="34" charset="0"/>
              <a:sym typeface="Helvetica" pitchFamily="6" charset="0"/>
            </a:endParaRPr>
          </a:p>
          <a:p>
            <a:pPr eaLnBrk="1" hangingPunct="1">
              <a:spcBef>
                <a:spcPct val="0"/>
              </a:spcBef>
              <a:buClr>
                <a:srgbClr val="008000"/>
              </a:buClr>
              <a:buSzTx/>
              <a:buFontTx/>
              <a:buNone/>
              <a:defRPr/>
            </a:pPr>
            <a:r>
              <a:rPr lang="fr-FR" altLang="fr-FR" sz="1400" dirty="0">
                <a:solidFill>
                  <a:schemeClr val="tx1"/>
                </a:solidFill>
                <a:latin typeface="Arial" pitchFamily="34" charset="0"/>
                <a:cs typeface="Arial" pitchFamily="34" charset="0"/>
                <a:sym typeface="Helvetica" pitchFamily="6" charset="0"/>
              </a:rPr>
              <a:t>Site du CFPS : </a:t>
            </a:r>
            <a:r>
              <a:rPr lang="fr-FR" altLang="fr-FR" sz="1400" dirty="0">
                <a:solidFill>
                  <a:schemeClr val="tx1"/>
                </a:solidFill>
                <a:latin typeface="Arial" pitchFamily="34" charset="0"/>
                <a:cs typeface="Arial" pitchFamily="34" charset="0"/>
                <a:sym typeface="Helvetica" pitchFamily="6" charset="0"/>
                <a:hlinkClick r:id="rId9"/>
              </a:rPr>
              <a:t>https://edu.ge.ch/secondaire2/cfpso/accueil</a:t>
            </a:r>
            <a:endParaRPr lang="fr-FR" altLang="fr-FR" sz="1400" dirty="0">
              <a:solidFill>
                <a:schemeClr val="tx1"/>
              </a:solidFill>
              <a:latin typeface="Arial" pitchFamily="34" charset="0"/>
              <a:cs typeface="Arial" pitchFamily="34" charset="0"/>
              <a:sym typeface="Helvetica" pitchFamily="6" charset="0"/>
            </a:endParaRPr>
          </a:p>
          <a:p>
            <a:pPr eaLnBrk="1" hangingPunct="1">
              <a:spcBef>
                <a:spcPct val="0"/>
              </a:spcBef>
              <a:buClr>
                <a:srgbClr val="008000"/>
              </a:buClr>
              <a:buSzTx/>
              <a:buFontTx/>
              <a:buNone/>
              <a:defRPr/>
            </a:pPr>
            <a:endParaRPr lang="fr-FR" altLang="fr-FR" sz="1400" dirty="0">
              <a:solidFill>
                <a:schemeClr val="tx1"/>
              </a:solidFill>
              <a:latin typeface="Arial" pitchFamily="34" charset="0"/>
              <a:cs typeface="Arial" pitchFamily="34" charset="0"/>
              <a:sym typeface="Helvetica" pitchFamily="6" charset="0"/>
            </a:endParaRPr>
          </a:p>
          <a:p>
            <a:pPr eaLnBrk="1" hangingPunct="1">
              <a:spcBef>
                <a:spcPct val="0"/>
              </a:spcBef>
              <a:buClr>
                <a:srgbClr val="008000"/>
              </a:buClr>
              <a:buSzTx/>
              <a:buFontTx/>
              <a:buNone/>
              <a:defRPr/>
            </a:pPr>
            <a:r>
              <a:rPr lang="fr-FR" altLang="fr-FR" sz="1400" dirty="0">
                <a:solidFill>
                  <a:schemeClr val="tx1"/>
                </a:solidFill>
                <a:latin typeface="Arial" pitchFamily="34" charset="0"/>
                <a:cs typeface="Arial" pitchFamily="34" charset="0"/>
                <a:sym typeface="Helvetica" pitchFamily="6" charset="0"/>
              </a:rPr>
              <a:t>Site de la cité des métiers de Genève : </a:t>
            </a:r>
            <a:r>
              <a:rPr lang="fr-FR" altLang="fr-FR" sz="1400" dirty="0">
                <a:solidFill>
                  <a:schemeClr val="tx1"/>
                </a:solidFill>
                <a:latin typeface="Arial" pitchFamily="34" charset="0"/>
                <a:cs typeface="Arial" pitchFamily="34" charset="0"/>
                <a:sym typeface="Helvetica" pitchFamily="6" charset="0"/>
                <a:hlinkClick r:id="rId10"/>
              </a:rPr>
              <a:t>https://www.citedesmetiers.ch/</a:t>
            </a:r>
            <a:endParaRPr lang="fr-FR" altLang="fr-FR" sz="1400" dirty="0">
              <a:solidFill>
                <a:schemeClr val="tx1"/>
              </a:solidFill>
              <a:latin typeface="Arial" pitchFamily="34" charset="0"/>
              <a:cs typeface="Arial" pitchFamily="34" charset="0"/>
              <a:sym typeface="Helvetica" pitchFamily="6" charset="0"/>
            </a:endParaRPr>
          </a:p>
          <a:p>
            <a:pPr eaLnBrk="1" hangingPunct="1">
              <a:spcBef>
                <a:spcPct val="0"/>
              </a:spcBef>
              <a:buClr>
                <a:srgbClr val="008000"/>
              </a:buClr>
              <a:buSzTx/>
              <a:buFontTx/>
              <a:buNone/>
              <a:defRPr/>
            </a:pPr>
            <a:endParaRPr lang="fr-FR" altLang="fr-FR" sz="1400" dirty="0">
              <a:solidFill>
                <a:schemeClr val="tx1"/>
              </a:solidFill>
              <a:latin typeface="Arial" pitchFamily="34" charset="0"/>
              <a:cs typeface="Arial" pitchFamily="34" charset="0"/>
              <a:sym typeface="Helvetica" pitchFamily="6" charset="0"/>
            </a:endParaRPr>
          </a:p>
          <a:p>
            <a:pPr eaLnBrk="1" hangingPunct="1">
              <a:spcBef>
                <a:spcPct val="0"/>
              </a:spcBef>
              <a:buClr>
                <a:srgbClr val="008000"/>
              </a:buClr>
              <a:buSzTx/>
              <a:buFontTx/>
              <a:buNone/>
              <a:defRPr/>
            </a:pPr>
            <a:r>
              <a:rPr lang="fr-FR" altLang="fr-FR" sz="1400" dirty="0">
                <a:solidFill>
                  <a:schemeClr val="tx1"/>
                </a:solidFill>
                <a:latin typeface="Arial" pitchFamily="34" charset="0"/>
                <a:cs typeface="Arial" pitchFamily="34" charset="0"/>
                <a:sym typeface="Helvetica" pitchFamily="6" charset="0"/>
              </a:rPr>
              <a:t>Site de l'orientation : </a:t>
            </a:r>
            <a:r>
              <a:rPr lang="fr-FR" altLang="fr-FR" sz="1400" dirty="0">
                <a:solidFill>
                  <a:schemeClr val="tx1"/>
                </a:solidFill>
                <a:latin typeface="Arial" pitchFamily="34" charset="0"/>
                <a:cs typeface="Arial" pitchFamily="34" charset="0"/>
                <a:sym typeface="Helvetica" pitchFamily="6" charset="0"/>
                <a:hlinkClick r:id="rId11"/>
              </a:rPr>
              <a:t>www.orientation.ch</a:t>
            </a:r>
            <a:endParaRPr lang="fr-FR" altLang="fr-FR" sz="1400" dirty="0">
              <a:solidFill>
                <a:schemeClr val="tx1"/>
              </a:solidFill>
              <a:latin typeface="Arial" pitchFamily="34" charset="0"/>
              <a:cs typeface="Arial" pitchFamily="34" charset="0"/>
              <a:sym typeface="Helvetica" pitchFamily="6" charset="0"/>
            </a:endParaRPr>
          </a:p>
          <a:p>
            <a:pPr eaLnBrk="1" hangingPunct="1">
              <a:spcBef>
                <a:spcPct val="0"/>
              </a:spcBef>
              <a:buClr>
                <a:srgbClr val="008000"/>
              </a:buClr>
              <a:buSzTx/>
              <a:buFontTx/>
              <a:buNone/>
              <a:defRPr/>
            </a:pPr>
            <a:endParaRPr lang="fr-FR" altLang="fr-FR" sz="1400" dirty="0">
              <a:solidFill>
                <a:schemeClr val="tx1"/>
              </a:solidFill>
              <a:latin typeface="Arial" pitchFamily="34" charset="0"/>
              <a:cs typeface="Arial" pitchFamily="34" charset="0"/>
              <a:sym typeface="Helvetica" pitchFamily="6" charset="0"/>
            </a:endParaRPr>
          </a:p>
        </p:txBody>
      </p:sp>
      <p:sp>
        <p:nvSpPr>
          <p:cNvPr id="6" name="TextBox 2">
            <a:extLst>
              <a:ext uri="{FF2B5EF4-FFF2-40B4-BE49-F238E27FC236}">
                <a16:creationId xmlns:a16="http://schemas.microsoft.com/office/drawing/2014/main" id="{3A51E5D4-0FCC-32D0-E87D-E9D35C0D1D42}"/>
              </a:ext>
            </a:extLst>
          </p:cNvPr>
          <p:cNvSpPr txBox="1">
            <a:spLocks noChangeArrowheads="1"/>
          </p:cNvSpPr>
          <p:nvPr/>
        </p:nvSpPr>
        <p:spPr bwMode="auto">
          <a:xfrm>
            <a:off x="1515035" y="472787"/>
            <a:ext cx="10578353" cy="584775"/>
          </a:xfrm>
          <a:prstGeom prst="rect">
            <a:avLst/>
          </a:prstGeom>
          <a:noFill/>
          <a:ln>
            <a:noFill/>
          </a:ln>
        </p:spPr>
        <p:txBody>
          <a:bodyPr wrap="square">
            <a:spAutoFit/>
          </a:bodyPr>
          <a:lstStyle>
            <a:lvl1pPr eaLnBrk="0" hangingPunct="0">
              <a:defRPr sz="3200">
                <a:solidFill>
                  <a:schemeClr val="tx1"/>
                </a:solidFill>
                <a:latin typeface="Arial" charset="0"/>
                <a:ea typeface="ＭＳ Ｐゴシック" charset="0"/>
                <a:cs typeface="ＭＳ Ｐゴシック" charset="0"/>
              </a:defRPr>
            </a:lvl1pPr>
            <a:lvl2pPr marL="742950" indent="-285750" eaLnBrk="0" hangingPunct="0">
              <a:defRPr sz="3200">
                <a:solidFill>
                  <a:schemeClr val="tx1"/>
                </a:solidFill>
                <a:latin typeface="Arial" charset="0"/>
                <a:ea typeface="ＭＳ Ｐゴシック" charset="0"/>
              </a:defRPr>
            </a:lvl2pPr>
            <a:lvl3pPr marL="1143000" indent="-228600" eaLnBrk="0" hangingPunct="0">
              <a:defRPr sz="3200">
                <a:solidFill>
                  <a:schemeClr val="tx1"/>
                </a:solidFill>
                <a:latin typeface="Arial" charset="0"/>
                <a:ea typeface="ＭＳ Ｐゴシック" charset="0"/>
              </a:defRPr>
            </a:lvl3pPr>
            <a:lvl4pPr marL="1600200" indent="-228600" eaLnBrk="0" hangingPunct="0">
              <a:defRPr sz="3200">
                <a:solidFill>
                  <a:schemeClr val="tx1"/>
                </a:solidFill>
                <a:latin typeface="Arial" charset="0"/>
                <a:ea typeface="ＭＳ Ｐゴシック" charset="0"/>
              </a:defRPr>
            </a:lvl4pPr>
            <a:lvl5pPr marL="2057400" indent="-228600" eaLnBrk="0" hangingPunct="0">
              <a:defRPr sz="3200">
                <a:solidFill>
                  <a:schemeClr val="tx1"/>
                </a:solidFill>
                <a:latin typeface="Arial" charset="0"/>
                <a:ea typeface="ＭＳ Ｐゴシック" charset="0"/>
              </a:defRPr>
            </a:lvl5pPr>
            <a:lvl6pPr marL="2514600" indent="-228600" eaLnBrk="0" fontAlgn="base" hangingPunct="0">
              <a:spcBef>
                <a:spcPct val="0"/>
              </a:spcBef>
              <a:spcAft>
                <a:spcPct val="0"/>
              </a:spcAft>
              <a:defRPr sz="3200">
                <a:solidFill>
                  <a:schemeClr val="tx1"/>
                </a:solidFill>
                <a:latin typeface="Arial" charset="0"/>
                <a:ea typeface="ＭＳ Ｐゴシック" charset="0"/>
              </a:defRPr>
            </a:lvl6pPr>
            <a:lvl7pPr marL="2971800" indent="-228600" eaLnBrk="0" fontAlgn="base" hangingPunct="0">
              <a:spcBef>
                <a:spcPct val="0"/>
              </a:spcBef>
              <a:spcAft>
                <a:spcPct val="0"/>
              </a:spcAft>
              <a:defRPr sz="3200">
                <a:solidFill>
                  <a:schemeClr val="tx1"/>
                </a:solidFill>
                <a:latin typeface="Arial" charset="0"/>
                <a:ea typeface="ＭＳ Ｐゴシック" charset="0"/>
              </a:defRPr>
            </a:lvl7pPr>
            <a:lvl8pPr marL="3429000" indent="-228600" eaLnBrk="0" fontAlgn="base" hangingPunct="0">
              <a:spcBef>
                <a:spcPct val="0"/>
              </a:spcBef>
              <a:spcAft>
                <a:spcPct val="0"/>
              </a:spcAft>
              <a:defRPr sz="3200">
                <a:solidFill>
                  <a:schemeClr val="tx1"/>
                </a:solidFill>
                <a:latin typeface="Arial" charset="0"/>
                <a:ea typeface="ＭＳ Ｐゴシック" charset="0"/>
              </a:defRPr>
            </a:lvl8pPr>
            <a:lvl9pPr marL="3886200" indent="-228600" eaLnBrk="0" fontAlgn="base" hangingPunct="0">
              <a:spcBef>
                <a:spcPct val="0"/>
              </a:spcBef>
              <a:spcAft>
                <a:spcPct val="0"/>
              </a:spcAft>
              <a:defRPr sz="3200">
                <a:solidFill>
                  <a:schemeClr val="tx1"/>
                </a:solidFill>
                <a:latin typeface="Arial" charset="0"/>
                <a:ea typeface="ＭＳ Ｐゴシック" charset="0"/>
              </a:defRPr>
            </a:lvl9pPr>
          </a:lstStyle>
          <a:p>
            <a:pPr eaLnBrk="1" hangingPunct="1">
              <a:defRPr/>
            </a:pPr>
            <a:r>
              <a:rPr lang="en-US" b="1" dirty="0">
                <a:ln w="12700">
                  <a:solidFill>
                    <a:schemeClr val="tx2">
                      <a:satMod val="155000"/>
                    </a:schemeClr>
                  </a:solidFill>
                  <a:prstDash val="solid"/>
                </a:ln>
                <a:solidFill>
                  <a:srgbClr val="00B050"/>
                </a:solidFill>
                <a:effectLst>
                  <a:outerShdw blurRad="41275" dist="20320" dir="1800000" algn="tl" rotWithShape="0">
                    <a:srgbClr val="000000">
                      <a:alpha val="40000"/>
                    </a:srgbClr>
                  </a:outerShdw>
                </a:effectLst>
              </a:rPr>
              <a:t>8. Documents </a:t>
            </a:r>
            <a:r>
              <a:rPr lang="en-US" b="1" dirty="0" err="1">
                <a:ln w="12700">
                  <a:solidFill>
                    <a:schemeClr val="tx2">
                      <a:satMod val="155000"/>
                    </a:schemeClr>
                  </a:solidFill>
                  <a:prstDash val="solid"/>
                </a:ln>
                <a:solidFill>
                  <a:srgbClr val="00B050"/>
                </a:solidFill>
                <a:effectLst>
                  <a:outerShdw blurRad="41275" dist="20320" dir="1800000" algn="tl" rotWithShape="0">
                    <a:srgbClr val="000000">
                      <a:alpha val="40000"/>
                    </a:srgbClr>
                  </a:outerShdw>
                </a:effectLst>
              </a:rPr>
              <a:t>utiles</a:t>
            </a:r>
            <a:r>
              <a:rPr lang="en-US" b="1" dirty="0">
                <a:ln w="12700">
                  <a:solidFill>
                    <a:schemeClr val="tx2">
                      <a:satMod val="155000"/>
                    </a:schemeClr>
                  </a:solidFill>
                  <a:prstDash val="solid"/>
                </a:ln>
                <a:solidFill>
                  <a:srgbClr val="00B050"/>
                </a:solidFill>
                <a:effectLst>
                  <a:outerShdw blurRad="41275" dist="20320" dir="1800000" algn="tl" rotWithShape="0">
                    <a:srgbClr val="000000">
                      <a:alpha val="40000"/>
                    </a:srgbClr>
                  </a:outerShdw>
                </a:effectLst>
              </a:rPr>
              <a:t> et sites </a:t>
            </a:r>
            <a:r>
              <a:rPr lang="en-US" b="1" dirty="0" err="1">
                <a:ln w="12700">
                  <a:solidFill>
                    <a:schemeClr val="tx2">
                      <a:satMod val="155000"/>
                    </a:schemeClr>
                  </a:solidFill>
                  <a:prstDash val="solid"/>
                </a:ln>
                <a:solidFill>
                  <a:srgbClr val="00B050"/>
                </a:solidFill>
                <a:effectLst>
                  <a:outerShdw blurRad="41275" dist="20320" dir="1800000" algn="tl" rotWithShape="0">
                    <a:srgbClr val="000000">
                      <a:alpha val="40000"/>
                    </a:srgbClr>
                  </a:outerShdw>
                </a:effectLst>
              </a:rPr>
              <a:t>d'information</a:t>
            </a:r>
            <a:endParaRPr lang="en-US" b="1" dirty="0">
              <a:ln w="12700">
                <a:solidFill>
                  <a:schemeClr val="tx2">
                    <a:satMod val="155000"/>
                  </a:schemeClr>
                </a:solidFill>
                <a:prstDash val="solid"/>
              </a:ln>
              <a:solidFill>
                <a:srgbClr val="00B050"/>
              </a:solidFill>
              <a:effectLst>
                <a:outerShdw blurRad="41275" dist="20320" dir="1800000" algn="tl" rotWithShape="0">
                  <a:srgbClr val="000000">
                    <a:alpha val="40000"/>
                  </a:srgbClr>
                </a:outerShdw>
              </a:effectLst>
            </a:endParaRPr>
          </a:p>
        </p:txBody>
      </p:sp>
      <p:sp>
        <p:nvSpPr>
          <p:cNvPr id="7" name="Espace réservé du numéro de diapositive 3"/>
          <p:cNvSpPr>
            <a:spLocks noGrp="1"/>
          </p:cNvSpPr>
          <p:nvPr>
            <p:ph type="sldNum" sz="quarter" idx="12"/>
          </p:nvPr>
        </p:nvSpPr>
        <p:spPr>
          <a:xfrm>
            <a:off x="9472736" y="6453386"/>
            <a:ext cx="1596292" cy="404614"/>
          </a:xfrm>
        </p:spPr>
        <p:txBody>
          <a:bodyPr/>
          <a:lstStyle/>
          <a:p>
            <a:fld id="{69E57DC2-970A-4B3E-BB1C-7A09969E49DF}" type="slidenum">
              <a:rPr lang="en-US" smtClean="0"/>
              <a:t>24</a:t>
            </a:fld>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4813887" y="938867"/>
            <a:ext cx="843378" cy="1407180"/>
          </a:xfrm>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defRPr/>
            </a:pPr>
            <a:r>
              <a:rPr lang="fr-FR" sz="9600" dirty="0">
                <a:ln w="11430">
                  <a:solidFill>
                    <a:srgbClr val="000000">
                      <a:alpha val="69000"/>
                    </a:srgbClr>
                  </a:solidFill>
                </a:ln>
                <a:gradFill flip="none" rotWithShape="1">
                  <a:gsLst>
                    <a:gs pos="0">
                      <a:srgbClr val="FF0000"/>
                    </a:gs>
                    <a:gs pos="40000">
                      <a:srgbClr val="FF0000"/>
                    </a:gs>
                    <a:gs pos="31000">
                      <a:srgbClr val="FF0000"/>
                    </a:gs>
                    <a:gs pos="36000">
                      <a:srgbClr val="FFD9D9"/>
                    </a:gs>
                    <a:gs pos="63000">
                      <a:srgbClr val="FF0000"/>
                    </a:gs>
                    <a:gs pos="69000">
                      <a:srgbClr val="FFCDCD"/>
                    </a:gs>
                    <a:gs pos="74000">
                      <a:srgbClr val="FF0000"/>
                    </a:gs>
                    <a:gs pos="100000">
                      <a:srgbClr val="FF0000"/>
                    </a:gs>
                  </a:gsLst>
                  <a:lin ang="13500000" scaled="0"/>
                  <a:tileRect/>
                </a:gradFill>
                <a:ea typeface="+mn-ea"/>
                <a:cs typeface="+mn-cs"/>
              </a:rPr>
              <a:t>3</a:t>
            </a:r>
          </a:p>
        </p:txBody>
      </p:sp>
      <p:sp>
        <p:nvSpPr>
          <p:cNvPr id="3" name="Espace réservé du numéro de diapositive 2"/>
          <p:cNvSpPr>
            <a:spLocks noGrp="1"/>
          </p:cNvSpPr>
          <p:nvPr>
            <p:ph type="sldNum" sz="quarter" idx="12"/>
          </p:nvPr>
        </p:nvSpPr>
        <p:spPr/>
        <p:txBody>
          <a:bodyPr/>
          <a:lstStyle/>
          <a:p>
            <a:fld id="{69E57DC2-970A-4B3E-BB1C-7A09969E49DF}" type="slidenum">
              <a:rPr lang="en-US" smtClean="0"/>
              <a:t>25</a:t>
            </a:fld>
            <a:endParaRPr lang="en-US" dirty="0"/>
          </a:p>
        </p:txBody>
      </p:sp>
      <p:pic>
        <p:nvPicPr>
          <p:cNvPr id="3078" name="Picture 2"/>
          <p:cNvPicPr>
            <a:picLocks noChangeAspect="1" noChangeArrowheads="1"/>
          </p:cNvPicPr>
          <p:nvPr/>
        </p:nvPicPr>
        <p:blipFill>
          <a:blip r:embed="rId2"/>
          <a:srcRect/>
          <a:stretch>
            <a:fillRect/>
          </a:stretch>
        </p:blipFill>
        <p:spPr bwMode="auto">
          <a:xfrm>
            <a:off x="5235576" y="1958975"/>
            <a:ext cx="709613"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rgbClr val="FF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5127" name="ZoneTexte 11"/>
          <p:cNvSpPr txBox="1">
            <a:spLocks noChangeArrowheads="1"/>
          </p:cNvSpPr>
          <p:nvPr/>
        </p:nvSpPr>
        <p:spPr bwMode="auto">
          <a:xfrm>
            <a:off x="1917824" y="245856"/>
            <a:ext cx="755491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SzPct val="95000"/>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16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SzTx/>
              <a:buFontTx/>
              <a:buNone/>
            </a:pPr>
            <a:r>
              <a:rPr lang="fr-CH" altLang="fr-FR" sz="3600" dirty="0">
                <a:solidFill>
                  <a:srgbClr val="FF0000"/>
                </a:solidFill>
              </a:rPr>
              <a:t>ATTENTION</a:t>
            </a:r>
          </a:p>
        </p:txBody>
      </p:sp>
      <p:sp>
        <p:nvSpPr>
          <p:cNvPr id="5128" name="ZoneTexte 12"/>
          <p:cNvSpPr txBox="1">
            <a:spLocks noChangeArrowheads="1"/>
          </p:cNvSpPr>
          <p:nvPr/>
        </p:nvSpPr>
        <p:spPr bwMode="auto">
          <a:xfrm>
            <a:off x="1828557" y="2427148"/>
            <a:ext cx="8442325" cy="187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SzPct val="95000"/>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16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SzTx/>
              <a:buFontTx/>
              <a:buNone/>
            </a:pPr>
            <a:r>
              <a:rPr lang="fr-CH" altLang="fr-FR" sz="3600" dirty="0"/>
              <a:t>Séance d'information obligatoire sur </a:t>
            </a:r>
          </a:p>
          <a:p>
            <a:pPr algn="ctr" eaLnBrk="1" hangingPunct="1">
              <a:spcBef>
                <a:spcPct val="0"/>
              </a:spcBef>
              <a:buSzTx/>
              <a:buFontTx/>
              <a:buNone/>
            </a:pPr>
            <a:r>
              <a:rPr lang="fr-CH" altLang="fr-FR" sz="3600" dirty="0"/>
              <a:t>la maturité spécialisée</a:t>
            </a:r>
          </a:p>
          <a:p>
            <a:pPr algn="ctr" eaLnBrk="1" hangingPunct="1">
              <a:spcBef>
                <a:spcPct val="0"/>
              </a:spcBef>
              <a:buSzTx/>
              <a:buFontTx/>
              <a:buNone/>
            </a:pPr>
            <a:r>
              <a:rPr lang="fr-CH" altLang="fr-FR" sz="4400" b="1" dirty="0">
                <a:solidFill>
                  <a:srgbClr val="00B050"/>
                </a:solidFill>
              </a:rPr>
              <a:t>PEDAGOGIE</a:t>
            </a:r>
          </a:p>
        </p:txBody>
      </p:sp>
      <p:sp>
        <p:nvSpPr>
          <p:cNvPr id="5131" name="ZoneTexte 15"/>
          <p:cNvSpPr txBox="1">
            <a:spLocks noChangeArrowheads="1"/>
          </p:cNvSpPr>
          <p:nvPr/>
        </p:nvSpPr>
        <p:spPr bwMode="auto">
          <a:xfrm>
            <a:off x="2927106" y="4602666"/>
            <a:ext cx="6245225"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SzPct val="95000"/>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16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a:spcBef>
                <a:spcPct val="0"/>
              </a:spcBef>
              <a:buSzTx/>
              <a:buNone/>
            </a:pPr>
            <a:r>
              <a:rPr lang="fr-CH" altLang="fr-FR" sz="3600" dirty="0">
                <a:solidFill>
                  <a:srgbClr val="00B050"/>
                </a:solidFill>
                <a:highlight>
                  <a:srgbClr val="FFFF00"/>
                </a:highlight>
              </a:rPr>
              <a:t>Jeudi 12 novembre 2026</a:t>
            </a:r>
          </a:p>
          <a:p>
            <a:pPr algn="ctr">
              <a:spcBef>
                <a:spcPct val="0"/>
              </a:spcBef>
              <a:buSzTx/>
              <a:buNone/>
            </a:pPr>
            <a:r>
              <a:rPr lang="fr-CH" altLang="fr-FR" sz="2800" dirty="0">
                <a:solidFill>
                  <a:srgbClr val="00B050"/>
                </a:solidFill>
                <a:highlight>
                  <a:srgbClr val="FFFF00"/>
                </a:highlight>
              </a:rPr>
              <a:t>18h30-20h00</a:t>
            </a:r>
          </a:p>
          <a:p>
            <a:pPr algn="ctr">
              <a:spcBef>
                <a:spcPct val="0"/>
              </a:spcBef>
              <a:buSzTx/>
              <a:buNone/>
            </a:pPr>
            <a:r>
              <a:rPr lang="fr-CH" altLang="fr-FR" sz="2800" dirty="0"/>
              <a:t>AULA FRANK-MARTIN </a:t>
            </a:r>
          </a:p>
          <a:p>
            <a:pPr algn="ctr">
              <a:spcBef>
                <a:spcPct val="0"/>
              </a:spcBef>
              <a:buSzTx/>
              <a:buNone/>
            </a:pPr>
            <a:r>
              <a:rPr lang="fr-CH" altLang="fr-FR" sz="2800" dirty="0"/>
              <a:t>Site du Collège Calvin </a:t>
            </a:r>
            <a:endParaRPr lang="fr-CH" altLang="fr-FR" sz="2000" dirty="0"/>
          </a:p>
        </p:txBody>
      </p:sp>
      <p:grpSp>
        <p:nvGrpSpPr>
          <p:cNvPr id="6" name="Groupe 5"/>
          <p:cNvGrpSpPr/>
          <p:nvPr/>
        </p:nvGrpSpPr>
        <p:grpSpPr>
          <a:xfrm>
            <a:off x="1586020" y="679826"/>
            <a:ext cx="8927395" cy="1346419"/>
            <a:chOff x="3673476" y="709613"/>
            <a:chExt cx="8927395" cy="1346419"/>
          </a:xfrm>
        </p:grpSpPr>
        <p:sp>
          <p:nvSpPr>
            <p:cNvPr id="5129" name="ZoneTexte 13"/>
            <p:cNvSpPr txBox="1">
              <a:spLocks noChangeArrowheads="1"/>
            </p:cNvSpPr>
            <p:nvPr/>
          </p:nvSpPr>
          <p:spPr bwMode="auto">
            <a:xfrm>
              <a:off x="7600950" y="709613"/>
              <a:ext cx="29845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SzPct val="95000"/>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16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SzTx/>
                <a:buFontTx/>
                <a:buNone/>
              </a:pPr>
              <a:r>
                <a:rPr lang="fr-CH" altLang="fr-FR" sz="3600" dirty="0">
                  <a:solidFill>
                    <a:srgbClr val="FF0000"/>
                  </a:solidFill>
                </a:rPr>
                <a:t>e</a:t>
              </a:r>
            </a:p>
          </p:txBody>
        </p:sp>
        <p:sp>
          <p:nvSpPr>
            <p:cNvPr id="5130" name="ZoneTexte 14"/>
            <p:cNvSpPr txBox="1">
              <a:spLocks noChangeArrowheads="1"/>
            </p:cNvSpPr>
            <p:nvPr/>
          </p:nvSpPr>
          <p:spPr bwMode="auto">
            <a:xfrm>
              <a:off x="7694614" y="1409701"/>
              <a:ext cx="490625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SzPct val="95000"/>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16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SzTx/>
                <a:buFontTx/>
                <a:buNone/>
              </a:pPr>
              <a:r>
                <a:rPr lang="fr-CH" altLang="fr-FR" sz="3600" dirty="0">
                  <a:solidFill>
                    <a:srgbClr val="FF0000"/>
                  </a:solidFill>
                </a:rPr>
                <a:t>Année et leurs parents</a:t>
              </a:r>
            </a:p>
          </p:txBody>
        </p:sp>
        <p:sp>
          <p:nvSpPr>
            <p:cNvPr id="5133" name="ZoneTexte 14"/>
            <p:cNvSpPr txBox="1">
              <a:spLocks noChangeArrowheads="1"/>
            </p:cNvSpPr>
            <p:nvPr/>
          </p:nvSpPr>
          <p:spPr bwMode="auto">
            <a:xfrm>
              <a:off x="3673476" y="1409701"/>
              <a:ext cx="333057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SzPct val="95000"/>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16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0"/>
                </a:spcBef>
                <a:buSzTx/>
                <a:buFontTx/>
                <a:buNone/>
              </a:pPr>
              <a:r>
                <a:rPr lang="fr-CH" altLang="fr-FR" sz="3600" dirty="0">
                  <a:solidFill>
                    <a:srgbClr val="FF0000"/>
                  </a:solidFill>
                </a:rPr>
                <a:t>Aux élèves de </a:t>
              </a:r>
            </a:p>
          </p:txBody>
        </p:sp>
      </p:grpSp>
    </p:spTree>
    <p:extLst>
      <p:ext uri="{BB962C8B-B14F-4D97-AF65-F5344CB8AC3E}">
        <p14:creationId xmlns:p14="http://schemas.microsoft.com/office/powerpoint/2010/main" val="16452250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2031223" y="2217906"/>
            <a:ext cx="8229600" cy="1143000"/>
          </a:xfrm>
        </p:spPr>
        <p:txBody>
          <a:bodyPr vert="horz" lIns="88896" tIns="50798" rIns="88896" bIns="50798" rtlCol="0" anchor="t">
            <a:normAutofit/>
          </a:bodyPr>
          <a:lstStyle/>
          <a:p>
            <a:pPr algn="ctr" defTabSz="1300163"/>
            <a:r>
              <a:rPr lang="fr-FR" altLang="fr-FR" dirty="0">
                <a:solidFill>
                  <a:srgbClr val="00B050"/>
                </a:solidFill>
                <a:sym typeface="Helvetica" panose="020B0604020202020204" pitchFamily="34" charset="0"/>
              </a:rPr>
              <a:t>DES QUESTIONS ??</a:t>
            </a:r>
            <a:endParaRPr lang="fr-FR" altLang="fr-FR" sz="3200" b="1" dirty="0">
              <a:solidFill>
                <a:srgbClr val="00B050"/>
              </a:solidFill>
            </a:endParaRPr>
          </a:p>
        </p:txBody>
      </p:sp>
    </p:spTree>
    <p:extLst>
      <p:ext uri="{BB962C8B-B14F-4D97-AF65-F5344CB8AC3E}">
        <p14:creationId xmlns:p14="http://schemas.microsoft.com/office/powerpoint/2010/main" val="553255439"/>
      </p:ext>
    </p:extLst>
  </p:cSld>
  <p:clrMapOvr>
    <a:masterClrMapping/>
  </p:clrMapOvr>
</p:sld>
</file>

<file path=ppt/theme/theme1.xml><?xml version="1.0" encoding="utf-8"?>
<a:theme xmlns:a="http://schemas.openxmlformats.org/drawingml/2006/main" name="Cadrage">
  <a:themeElements>
    <a:clrScheme name="Cadrage">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adrage">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adra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Crop</Template>
  <TotalTime>8362</TotalTime>
  <Words>2564</Words>
  <Application>Microsoft Office PowerPoint</Application>
  <PresentationFormat>Grand écran</PresentationFormat>
  <Paragraphs>364</Paragraphs>
  <Slides>26</Slides>
  <Notes>4</Notes>
  <HiddenSlides>0</HiddenSlides>
  <MMClips>0</MMClips>
  <ScaleCrop>false</ScaleCrop>
  <HeadingPairs>
    <vt:vector size="6" baseType="variant">
      <vt:variant>
        <vt:lpstr>Polices utilisées</vt:lpstr>
      </vt:variant>
      <vt:variant>
        <vt:i4>10</vt:i4>
      </vt:variant>
      <vt:variant>
        <vt:lpstr>Thème</vt:lpstr>
      </vt:variant>
      <vt:variant>
        <vt:i4>1</vt:i4>
      </vt:variant>
      <vt:variant>
        <vt:lpstr>Titres des diapositives</vt:lpstr>
      </vt:variant>
      <vt:variant>
        <vt:i4>26</vt:i4>
      </vt:variant>
    </vt:vector>
  </HeadingPairs>
  <TitlesOfParts>
    <vt:vector size="37" baseType="lpstr">
      <vt:lpstr>Arial</vt:lpstr>
      <vt:lpstr>Arial Black</vt:lpstr>
      <vt:lpstr>ArialMT</vt:lpstr>
      <vt:lpstr>Calibri</vt:lpstr>
      <vt:lpstr>Franklin Gothic Book</vt:lpstr>
      <vt:lpstr>Helvetica</vt:lpstr>
      <vt:lpstr>Helvetica Light</vt:lpstr>
      <vt:lpstr>Times New Roman</vt:lpstr>
      <vt:lpstr>Wingdings</vt:lpstr>
      <vt:lpstr>Wingdings 2</vt:lpstr>
      <vt:lpstr>Cadrage</vt:lpstr>
      <vt:lpstr>L'OSP  Pédagogie</vt:lpstr>
      <vt:lpstr>Présentation PowerPoint</vt:lpstr>
      <vt:lpstr>1. Le parcours de formation de l'OSP Pédagogie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La MSPE est un titre de l’ECG.  Cette maturité spécialisée exige des niveaux très élevés dans toutes les disciplines.  Elle est destinée aux élèves studieux qui sont capables de travailler avec rigueur, endurance et autonomie.  Elle donne accès à la 1ère année du Bachelor :   </vt:lpstr>
      <vt:lpstr>Présentation PowerPoint</vt:lpstr>
      <vt:lpstr>Présentation PowerPoint</vt:lpstr>
      <vt:lpstr>Présentation PowerPoint</vt:lpstr>
      <vt:lpstr>Présentation PowerPoint</vt:lpstr>
      <vt:lpstr>Présentation PowerPoint</vt:lpstr>
      <vt:lpstr>E. Réussite de la MSPE</vt:lpstr>
      <vt:lpstr>    </vt:lpstr>
      <vt:lpstr>    </vt:lpstr>
      <vt:lpstr>    </vt:lpstr>
      <vt:lpstr>    </vt:lpstr>
      <vt:lpstr>Présentation PowerPoint</vt:lpstr>
      <vt:lpstr>3</vt:lpstr>
      <vt:lpstr>DES QUESTIONS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L'OSP Travail Social  L'OSP  Pédagogie</dc:title>
  <dc:creator>Jaudier Nicolas</dc:creator>
  <cp:lastModifiedBy>Andersson Céline (EDU)</cp:lastModifiedBy>
  <cp:revision>111</cp:revision>
  <cp:lastPrinted>2025-09-05T10:00:04Z</cp:lastPrinted>
  <dcterms:created xsi:type="dcterms:W3CDTF">2023-11-15T21:37:40Z</dcterms:created>
  <dcterms:modified xsi:type="dcterms:W3CDTF">2026-08-26T09:34:49Z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3" name="_NewReviewCycle">
    <vt:lpwstr/>
  </property>
</Properties>
</file>