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4" d="100"/>
          <a:sy n="134" d="100"/>
        </p:scale>
        <p:origin x="-8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9EFE-29FC-754D-9545-427E9D7ED825}" type="datetimeFigureOut">
              <a:rPr lang="fr-FR" smtClean="0"/>
              <a:t>mardimardi23.02.16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4BD88-7AC5-654F-AD3D-6B9BCBD9A6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105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9EFE-29FC-754D-9545-427E9D7ED825}" type="datetimeFigureOut">
              <a:rPr lang="fr-FR" smtClean="0"/>
              <a:t>mardimardi23.02.16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4BD88-7AC5-654F-AD3D-6B9BCBD9A6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183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9EFE-29FC-754D-9545-427E9D7ED825}" type="datetimeFigureOut">
              <a:rPr lang="fr-FR" smtClean="0"/>
              <a:t>mardimardi23.02.16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4BD88-7AC5-654F-AD3D-6B9BCBD9A6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0740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9EFE-29FC-754D-9545-427E9D7ED825}" type="datetimeFigureOut">
              <a:rPr lang="fr-FR" smtClean="0"/>
              <a:t>mardimardi23.02.16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4BD88-7AC5-654F-AD3D-6B9BCBD9A6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9759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9EFE-29FC-754D-9545-427E9D7ED825}" type="datetimeFigureOut">
              <a:rPr lang="fr-FR" smtClean="0"/>
              <a:t>mardimardi23.02.16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4BD88-7AC5-654F-AD3D-6B9BCBD9A6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901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9EFE-29FC-754D-9545-427E9D7ED825}" type="datetimeFigureOut">
              <a:rPr lang="fr-FR" smtClean="0"/>
              <a:t>mardimardi23.02.16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4BD88-7AC5-654F-AD3D-6B9BCBD9A6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1225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9EFE-29FC-754D-9545-427E9D7ED825}" type="datetimeFigureOut">
              <a:rPr lang="fr-FR" smtClean="0"/>
              <a:t>mardimardi23.02.16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4BD88-7AC5-654F-AD3D-6B9BCBD9A6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3023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9EFE-29FC-754D-9545-427E9D7ED825}" type="datetimeFigureOut">
              <a:rPr lang="fr-FR" smtClean="0"/>
              <a:t>mardimardi23.02.16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4BD88-7AC5-654F-AD3D-6B9BCBD9A6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3529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9EFE-29FC-754D-9545-427E9D7ED825}" type="datetimeFigureOut">
              <a:rPr lang="fr-FR" smtClean="0"/>
              <a:t>mardimardi23.02.16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4BD88-7AC5-654F-AD3D-6B9BCBD9A6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776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9EFE-29FC-754D-9545-427E9D7ED825}" type="datetimeFigureOut">
              <a:rPr lang="fr-FR" smtClean="0"/>
              <a:t>mardimardi23.02.16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4BD88-7AC5-654F-AD3D-6B9BCBD9A6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1209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9EFE-29FC-754D-9545-427E9D7ED825}" type="datetimeFigureOut">
              <a:rPr lang="fr-FR" smtClean="0"/>
              <a:t>mardimardi23.02.16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4BD88-7AC5-654F-AD3D-6B9BCBD9A6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4480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A9EFE-29FC-754D-9545-427E9D7ED825}" type="datetimeFigureOut">
              <a:rPr lang="fr-FR" smtClean="0"/>
              <a:t>mardimardi23.02.16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4BD88-7AC5-654F-AD3D-6B9BCBD9A6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7276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78516"/>
            <a:ext cx="7772400" cy="424444"/>
          </a:xfrm>
        </p:spPr>
        <p:txBody>
          <a:bodyPr>
            <a:noAutofit/>
          </a:bodyPr>
          <a:lstStyle/>
          <a:p>
            <a:r>
              <a:rPr lang="fr-FR" sz="2400" dirty="0" smtClean="0"/>
              <a:t>Rubens: </a:t>
            </a:r>
            <a:r>
              <a:rPr lang="fr-FR" sz="2400" i="1" dirty="0" smtClean="0"/>
              <a:t>Saturne dévorant l’un de ses enfants </a:t>
            </a:r>
            <a:r>
              <a:rPr lang="fr-FR" sz="2400" dirty="0" smtClean="0"/>
              <a:t>(1636)</a:t>
            </a:r>
            <a:endParaRPr lang="fr-FR" sz="2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 descr="Rubens_satur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716" y="802960"/>
            <a:ext cx="2805114" cy="583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716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2997"/>
            <a:ext cx="8229600" cy="513722"/>
          </a:xfrm>
        </p:spPr>
        <p:txBody>
          <a:bodyPr>
            <a:normAutofit fontScale="90000"/>
          </a:bodyPr>
          <a:lstStyle/>
          <a:p>
            <a:r>
              <a:rPr lang="fr-FR" sz="2400" dirty="0" smtClean="0"/>
              <a:t>Francisco de Goya: </a:t>
            </a:r>
            <a:r>
              <a:rPr lang="fr-FR" sz="2400" i="1" dirty="0" err="1" smtClean="0"/>
              <a:t>Saturno</a:t>
            </a:r>
            <a:r>
              <a:rPr lang="fr-FR" sz="2400" i="1" dirty="0" smtClean="0"/>
              <a:t> </a:t>
            </a:r>
            <a:r>
              <a:rPr lang="fr-FR" sz="2400" i="1" dirty="0" err="1" smtClean="0"/>
              <a:t>devorando</a:t>
            </a:r>
            <a:r>
              <a:rPr lang="fr-FR" sz="2400" i="1" dirty="0" smtClean="0"/>
              <a:t> a un </a:t>
            </a:r>
            <a:r>
              <a:rPr lang="fr-FR" sz="2400" i="1" dirty="0" err="1" smtClean="0"/>
              <a:t>hijo</a:t>
            </a:r>
            <a:r>
              <a:rPr lang="fr-FR" sz="2400" i="1" dirty="0" smtClean="0"/>
              <a:t> </a:t>
            </a:r>
            <a:r>
              <a:rPr lang="fr-FR" sz="2400" dirty="0" smtClean="0"/>
              <a:t>(1819-1823), tiré des </a:t>
            </a:r>
            <a:r>
              <a:rPr lang="fr-FR" sz="2400" i="1" dirty="0" err="1" smtClean="0"/>
              <a:t>Pinturas</a:t>
            </a:r>
            <a:r>
              <a:rPr lang="fr-FR" sz="2400" i="1" dirty="0" smtClean="0"/>
              <a:t> </a:t>
            </a:r>
            <a:r>
              <a:rPr lang="fr-FR" sz="2400" i="1" dirty="0" err="1" smtClean="0"/>
              <a:t>negras</a:t>
            </a:r>
            <a:endParaRPr lang="fr-FR" sz="2400" i="1" dirty="0"/>
          </a:p>
        </p:txBody>
      </p:sp>
      <p:pic>
        <p:nvPicPr>
          <p:cNvPr id="4" name="Espace réservé du contenu 3" descr="Francisco_de_Goya,_Saturno_devorando_a_su_hijo_(1819-1823)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2534" r="-112534"/>
          <a:stretch>
            <a:fillRect/>
          </a:stretch>
        </p:blipFill>
        <p:spPr>
          <a:xfrm>
            <a:off x="-624824" y="905154"/>
            <a:ext cx="10618385" cy="5839702"/>
          </a:xfrm>
        </p:spPr>
      </p:pic>
    </p:spTree>
    <p:extLst>
      <p:ext uri="{BB962C8B-B14F-4D97-AF65-F5344CB8AC3E}">
        <p14:creationId xmlns:p14="http://schemas.microsoft.com/office/powerpoint/2010/main" val="3261703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3573" y="303837"/>
            <a:ext cx="8671380" cy="732710"/>
          </a:xfrm>
        </p:spPr>
        <p:txBody>
          <a:bodyPr>
            <a:normAutofit fontScale="90000"/>
          </a:bodyPr>
          <a:lstStyle/>
          <a:p>
            <a:r>
              <a:rPr lang="fr-FR" sz="2400" dirty="0" smtClean="0"/>
              <a:t>Illustration du conte de Charles Perrault, </a:t>
            </a:r>
            <a:r>
              <a:rPr lang="fr-FR" sz="2400" i="1" dirty="0" smtClean="0"/>
              <a:t>Le Petit Poucet</a:t>
            </a:r>
            <a:r>
              <a:rPr lang="fr-FR" sz="2400" dirty="0" smtClean="0"/>
              <a:t>, tiré de </a:t>
            </a:r>
            <a:r>
              <a:rPr lang="fr-FR" sz="2400" i="1" dirty="0" smtClean="0"/>
              <a:t>Les Contes de ma mère l’Oye</a:t>
            </a:r>
            <a:r>
              <a:rPr lang="fr-FR" sz="2400" dirty="0" smtClean="0"/>
              <a:t> (1797) par une gravure de Gustave Doré (1867)</a:t>
            </a:r>
            <a:endParaRPr lang="fr-FR" sz="2400" dirty="0"/>
          </a:p>
        </p:txBody>
      </p:sp>
      <p:pic>
        <p:nvPicPr>
          <p:cNvPr id="4" name="Espace réservé du contenu 3" descr="Poucet9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644" r="-63644"/>
          <a:stretch>
            <a:fillRect/>
          </a:stretch>
        </p:blipFill>
        <p:spPr>
          <a:xfrm>
            <a:off x="-328782" y="1167940"/>
            <a:ext cx="9795458" cy="5387125"/>
          </a:xfrm>
        </p:spPr>
      </p:pic>
    </p:spTree>
    <p:extLst>
      <p:ext uri="{BB962C8B-B14F-4D97-AF65-F5344CB8AC3E}">
        <p14:creationId xmlns:p14="http://schemas.microsoft.com/office/powerpoint/2010/main" val="4128235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2355" y="203596"/>
            <a:ext cx="8656868" cy="930719"/>
          </a:xfrm>
        </p:spPr>
        <p:txBody>
          <a:bodyPr>
            <a:normAutofit fontScale="90000"/>
          </a:bodyPr>
          <a:lstStyle/>
          <a:p>
            <a:r>
              <a:rPr lang="fr-FR" sz="2400" dirty="0"/>
              <a:t>Illustration du conte de Charles Perrault, </a:t>
            </a:r>
            <a:r>
              <a:rPr lang="fr-FR" sz="2400" i="1" dirty="0"/>
              <a:t>Le Petit Poucet</a:t>
            </a:r>
            <a:r>
              <a:rPr lang="fr-FR" sz="2400" dirty="0"/>
              <a:t>, tiré de </a:t>
            </a:r>
            <a:r>
              <a:rPr lang="fr-FR" sz="2400" i="1" dirty="0"/>
              <a:t>Les Contes de ma mère l’Oye</a:t>
            </a:r>
            <a:r>
              <a:rPr lang="fr-FR" sz="2400" dirty="0"/>
              <a:t> (1797) par une gravure de Gustave Doré (1867)</a:t>
            </a:r>
          </a:p>
        </p:txBody>
      </p:sp>
      <p:pic>
        <p:nvPicPr>
          <p:cNvPr id="4" name="Espace réservé du contenu 3" descr="Poucet1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778" r="-19778"/>
          <a:stretch>
            <a:fillRect/>
          </a:stretch>
        </p:blipFill>
        <p:spPr>
          <a:xfrm>
            <a:off x="-540252" y="1115294"/>
            <a:ext cx="10233765" cy="5628177"/>
          </a:xfrm>
        </p:spPr>
      </p:pic>
    </p:spTree>
    <p:extLst>
      <p:ext uri="{BB962C8B-B14F-4D97-AF65-F5344CB8AC3E}">
        <p14:creationId xmlns:p14="http://schemas.microsoft.com/office/powerpoint/2010/main" val="2940243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5325"/>
          </a:xfrm>
        </p:spPr>
        <p:txBody>
          <a:bodyPr>
            <a:noAutofit/>
          </a:bodyPr>
          <a:lstStyle/>
          <a:p>
            <a:r>
              <a:rPr lang="fr-FR" sz="2400" dirty="0" smtClean="0"/>
              <a:t>La </a:t>
            </a:r>
            <a:r>
              <a:rPr lang="fr-FR" sz="2400" i="1" dirty="0" err="1" smtClean="0"/>
              <a:t>Chindlifrässerbrunne</a:t>
            </a:r>
            <a:r>
              <a:rPr lang="fr-FR" sz="2400" dirty="0" smtClean="0"/>
              <a:t> (1545) de Hans </a:t>
            </a:r>
            <a:r>
              <a:rPr lang="fr-FR" sz="2400" dirty="0" err="1" smtClean="0"/>
              <a:t>Gieng</a:t>
            </a:r>
            <a:r>
              <a:rPr lang="fr-FR" sz="2400" dirty="0" smtClean="0"/>
              <a:t>, à Berne</a:t>
            </a:r>
            <a:endParaRPr lang="fr-FR" sz="2400" dirty="0"/>
          </a:p>
        </p:txBody>
      </p:sp>
      <p:pic>
        <p:nvPicPr>
          <p:cNvPr id="4" name="Espace réservé du contenu 3" descr="4377_-_Bern_-_Kindlifresserbrunnen_am_Kornhausplatz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21" r="-71221"/>
          <a:stretch>
            <a:fillRect/>
          </a:stretch>
        </p:blipFill>
        <p:spPr>
          <a:xfrm>
            <a:off x="-626128" y="875956"/>
            <a:ext cx="10618383" cy="5839702"/>
          </a:xfrm>
        </p:spPr>
      </p:pic>
    </p:spTree>
    <p:extLst>
      <p:ext uri="{BB962C8B-B14F-4D97-AF65-F5344CB8AC3E}">
        <p14:creationId xmlns:p14="http://schemas.microsoft.com/office/powerpoint/2010/main" val="398885369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103</Words>
  <Application>Microsoft Macintosh PowerPoint</Application>
  <PresentationFormat>Présentation à l'écran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Rubens: Saturne dévorant l’un de ses enfants (1636)</vt:lpstr>
      <vt:lpstr>Francisco de Goya: Saturno devorando a un hijo (1819-1823), tiré des Pinturas negras</vt:lpstr>
      <vt:lpstr>Illustration du conte de Charles Perrault, Le Petit Poucet, tiré de Les Contes de ma mère l’Oye (1797) par une gravure de Gustave Doré (1867)</vt:lpstr>
      <vt:lpstr>Illustration du conte de Charles Perrault, Le Petit Poucet, tiré de Les Contes de ma mère l’Oye (1797) par une gravure de Gustave Doré (1867)</vt:lpstr>
      <vt:lpstr>La Chindlifrässerbrunne (1545) de Hans Gieng, à Berne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Rubens: Saturne dévorant l’un de ses enfants (1636)</dc:title>
  <dc:creator>Arto Clerc</dc:creator>
  <cp:lastModifiedBy>Arto Clerc</cp:lastModifiedBy>
  <cp:revision>4</cp:revision>
  <dcterms:created xsi:type="dcterms:W3CDTF">2016-02-21T15:17:45Z</dcterms:created>
  <dcterms:modified xsi:type="dcterms:W3CDTF">2016-02-23T09:52:42Z</dcterms:modified>
</cp:coreProperties>
</file>